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0" r:id="rId4"/>
    <p:sldId id="257" r:id="rId5"/>
    <p:sldId id="261" r:id="rId6"/>
    <p:sldId id="258" r:id="rId7"/>
    <p:sldId id="259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66" d="100"/>
          <a:sy n="66" d="100"/>
        </p:scale>
        <p:origin x="1434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3819-641F-47F0-90DC-1C358A10E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E7DDE-819F-4ABC-800D-AC88EE286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023DE-A56B-4BD9-93BC-F78C8F8D5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061ED-A81B-497B-B378-FF1C4829B753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F35F0-1D58-4BBE-8851-7C11DA3E4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FC818-002A-4ABF-B37E-5B089A41F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2C320-0AEC-43B2-8D32-49869C8A7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99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252C-BD19-4879-AAA9-7423EF4A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088F6-C2EB-4073-A275-EC7E999D9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226D5-B050-49D2-BE46-90654863C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061ED-A81B-497B-B378-FF1C4829B753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ED1DB-1281-4444-9BBC-043DC6127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D6494-3E0E-475C-96CC-B1725B55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2C320-0AEC-43B2-8D32-49869C8A7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97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FECA9E-50E0-4CA1-A249-A337566560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095F0D-DD3C-4BC8-A7BE-7A51502C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C371F-8DEF-48C5-8501-D4A55AC9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061ED-A81B-497B-B378-FF1C4829B753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38112-C6ED-4F89-976A-4FFD285F8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38B8C-6768-4BB7-91C4-80207A64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2C320-0AEC-43B2-8D32-49869C8A7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14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B2D63-8076-4184-95CC-56415AB57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AF198-FDF1-4333-A3B4-5D5372142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65892-50C4-468D-8B28-20F0710AE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061ED-A81B-497B-B378-FF1C4829B753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47985-9E67-426C-8A1C-6599DC0BE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B15DF-6D3B-4630-AD1F-7CE1A6B44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2C320-0AEC-43B2-8D32-49869C8A7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30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C8B56-F09C-487C-9579-88082A840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E3B11-C9C9-4AC7-B1E3-48FBD0B78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6E012-BB38-472F-A40E-E498A0893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061ED-A81B-497B-B378-FF1C4829B753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65C4C-53E4-4FA1-BA54-F5ED6E70F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6F932-4048-4131-95A0-667A08345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2C320-0AEC-43B2-8D32-49869C8A7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D3A52-745D-408B-B762-3394D1633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877CE-037A-462F-98EE-A8125BBA1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A0ABE-A342-4BCE-89E3-2157E7A05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8D59D-AB28-4DB9-AD42-750178306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061ED-A81B-497B-B378-FF1C4829B753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B714C-96E2-4486-82AF-193926F9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5E329-03D3-417F-856C-9E469B2D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2C320-0AEC-43B2-8D32-49869C8A7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5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77C53-DF91-46BB-BB0F-79D281432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33E57-C7DE-4ABB-BC0C-ECC000D90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949B1-ED0B-46D5-96AC-3D7EEECCE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17A09A-57BC-48A3-AA29-79A7B35DBE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9EE714-91D8-4EB4-B0B2-68A600AA0D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4B57CA-C658-4705-8529-C3B48F6F0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061ED-A81B-497B-B378-FF1C4829B753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C187B9-007A-4A26-8E24-E451BAAF8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AFA10B-C185-4135-B0EC-056310EE9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2C320-0AEC-43B2-8D32-49869C8A7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61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4334-4CBF-4958-B84A-23D11ADA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60EBE9-8094-4CC6-86E2-A33C39BD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061ED-A81B-497B-B378-FF1C4829B753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7F637-F36C-4540-8597-15EAF416E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00EED0-320D-44EB-BA22-A43795D73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2C320-0AEC-43B2-8D32-49869C8A7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76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E5D3E5-2DA7-4BF8-AE58-4B343460F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061ED-A81B-497B-B378-FF1C4829B753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ACE223-6BF7-4CBF-A7C0-9C29798A3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285AE-71C4-4E15-A45D-184C8E38C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2C320-0AEC-43B2-8D32-49869C8A7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24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05A3-4594-4391-9A50-EDFB877F9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B93BA-D178-4D7D-86A9-633F0E7CC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28314-60A7-472F-9733-A7118C65A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D5CDD-B4FF-4D35-A157-39DD4BB32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061ED-A81B-497B-B378-FF1C4829B753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2FBEF-C53C-4A52-A180-0447D48EA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2453F-C029-42A3-9E51-8A7A60F22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2C320-0AEC-43B2-8D32-49869C8A7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34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51121-0F45-476A-9C75-63B3022DF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E181D5-3B84-4811-8A84-D758EF46DE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00625-A678-4310-9481-A4226A92F6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2E152-6676-41D2-8158-66B0E13D6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061ED-A81B-497B-B378-FF1C4829B753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86361-8269-4B59-B013-CC2218BB6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25504-C1A8-4F7E-9E4D-3EB24D13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2C320-0AEC-43B2-8D32-49869C8A7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32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5BD342-8003-44CB-85D0-B7481D4D1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15B8A-71D2-4444-B4BE-65B1F2963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090BE-C782-4D70-A9D8-C1F483FD43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061ED-A81B-497B-B378-FF1C4829B753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87E5D-1AB2-42E5-BF13-0D3072622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64E1B-CF96-45A0-9CFF-5880EBE5D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2C320-0AEC-43B2-8D32-49869C8A7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1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image" Target="../media/image7.svg"/><Relationship Id="rId21" Type="http://schemas.openxmlformats.org/officeDocument/2006/relationships/image" Target="../media/image25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5" Type="http://schemas.openxmlformats.org/officeDocument/2006/relationships/image" Target="../media/image29.sv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24" Type="http://schemas.openxmlformats.org/officeDocument/2006/relationships/image" Target="../media/image28.pn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23" Type="http://schemas.openxmlformats.org/officeDocument/2006/relationships/image" Target="../media/image27.sv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D5DC8A7-FCC1-48C8-BDC9-BB851410BF2C}"/>
              </a:ext>
            </a:extLst>
          </p:cNvPr>
          <p:cNvGrpSpPr/>
          <p:nvPr/>
        </p:nvGrpSpPr>
        <p:grpSpPr>
          <a:xfrm>
            <a:off x="5403850" y="0"/>
            <a:ext cx="6788150" cy="6858000"/>
            <a:chOff x="5403850" y="0"/>
            <a:chExt cx="6788150" cy="6858000"/>
          </a:xfrm>
        </p:grpSpPr>
        <p:pic>
          <p:nvPicPr>
            <p:cNvPr id="4" name="Picture 2" descr="https://upload.wikimedia.org/wikipedia/commons/1/12/Bantu_zones.png">
              <a:extLst>
                <a:ext uri="{FF2B5EF4-FFF2-40B4-BE49-F238E27FC236}">
                  <a16:creationId xmlns:a16="http://schemas.microsoft.com/office/drawing/2014/main" id="{8521189E-2C56-4315-ADC9-1BCF3F4DA5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3850" y="0"/>
              <a:ext cx="678815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8A3961C9-4F66-4FE7-B9DE-4B717A1BB19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36803" y="1498663"/>
              <a:ext cx="240444" cy="150445"/>
            </a:xfrm>
            <a:prstGeom prst="curvedConnector3">
              <a:avLst>
                <a:gd name="adj1" fmla="val 14346"/>
              </a:avLst>
            </a:prstGeom>
            <a:ln w="57150" cap="flat">
              <a:solidFill>
                <a:srgbClr val="FF6600"/>
              </a:solidFill>
              <a:bevel/>
              <a:headEnd w="sm" len="med"/>
              <a:tailEnd type="stealth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DBBE9E99-B286-44DD-9F8E-8699E0CEE83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95872" y="2187913"/>
              <a:ext cx="513985" cy="241235"/>
            </a:xfrm>
            <a:prstGeom prst="curvedConnector3">
              <a:avLst>
                <a:gd name="adj1" fmla="val 50000"/>
              </a:avLst>
            </a:prstGeom>
            <a:ln w="57150" cap="flat">
              <a:solidFill>
                <a:srgbClr val="FF6600"/>
              </a:solidFill>
              <a:bevel/>
              <a:headEnd w="sm" len="med"/>
              <a:tailEnd type="stealth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7BE2741A-3034-4A54-AFD8-904B38D5E8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2197" y="1765239"/>
              <a:ext cx="694780" cy="979000"/>
            </a:xfrm>
            <a:prstGeom prst="curvedConnector2">
              <a:avLst/>
            </a:prstGeom>
            <a:ln w="57150" cap="flat">
              <a:solidFill>
                <a:srgbClr val="FF6600"/>
              </a:solidFill>
              <a:bevel/>
              <a:headEnd w="sm" len="med"/>
              <a:tailEnd type="stealth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DE8AAF4F-E582-4203-B901-A2207E7C5D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692" y="1453662"/>
              <a:ext cx="650754" cy="132862"/>
            </a:xfrm>
            <a:prstGeom prst="curvedConnector3">
              <a:avLst>
                <a:gd name="adj1" fmla="val 50000"/>
              </a:avLst>
            </a:prstGeom>
            <a:ln w="57150" cap="flat">
              <a:solidFill>
                <a:srgbClr val="FF6600"/>
              </a:solidFill>
              <a:bevel/>
              <a:headEnd w="sm" len="med"/>
              <a:tailEnd type="stealth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16CF777B-C40B-43FC-8812-4B0851995626}"/>
                </a:ext>
              </a:extLst>
            </p:cNvPr>
            <p:cNvCxnSpPr>
              <a:cxnSpLocks/>
            </p:cNvCxnSpPr>
            <p:nvPr/>
          </p:nvCxnSpPr>
          <p:spPr>
            <a:xfrm>
              <a:off x="9233876" y="1453662"/>
              <a:ext cx="344507" cy="114076"/>
            </a:xfrm>
            <a:prstGeom prst="curvedConnector2">
              <a:avLst/>
            </a:prstGeom>
            <a:ln w="57150" cap="flat">
              <a:solidFill>
                <a:srgbClr val="FF6600"/>
              </a:solidFill>
              <a:bevel/>
              <a:headEnd w="sm" len="med"/>
              <a:tailEnd type="stealth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9126F9EA-7D62-43FA-B9BD-A6C6F3E05C2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589873" y="1987705"/>
              <a:ext cx="371479" cy="141716"/>
            </a:xfrm>
            <a:prstGeom prst="curvedConnector3">
              <a:avLst>
                <a:gd name="adj1" fmla="val 50000"/>
              </a:avLst>
            </a:prstGeom>
            <a:ln w="57150" cap="flat">
              <a:solidFill>
                <a:srgbClr val="FF6600"/>
              </a:solidFill>
              <a:prstDash val="sysDot"/>
              <a:bevel/>
              <a:headEnd w="sm" len="med"/>
              <a:tailEnd type="stealth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B3A17F25-8F69-4599-9696-650F7E21EB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5185" y="2423018"/>
              <a:ext cx="351935" cy="297776"/>
            </a:xfrm>
            <a:prstGeom prst="curvedConnector3">
              <a:avLst>
                <a:gd name="adj1" fmla="val 50000"/>
              </a:avLst>
            </a:prstGeom>
            <a:ln w="57150" cap="flat">
              <a:solidFill>
                <a:srgbClr val="FF6600"/>
              </a:solidFill>
              <a:prstDash val="sysDot"/>
              <a:bevel/>
              <a:headEnd w="sm" len="med"/>
              <a:tailEnd type="stealth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414E7818-577A-4598-B7A4-0A9BAC6CAE5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347400" y="2267790"/>
              <a:ext cx="482725" cy="65855"/>
            </a:xfrm>
            <a:prstGeom prst="curvedConnector3">
              <a:avLst>
                <a:gd name="adj1" fmla="val 50000"/>
              </a:avLst>
            </a:prstGeom>
            <a:ln w="57150" cap="flat">
              <a:solidFill>
                <a:srgbClr val="FF6600"/>
              </a:solidFill>
              <a:bevel/>
              <a:headEnd w="sm" len="med"/>
              <a:tailEnd type="stealth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3186BD0A-E03A-455F-8917-5FA38D92CC2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38955" y="1904817"/>
              <a:ext cx="988647" cy="443766"/>
            </a:xfrm>
            <a:prstGeom prst="curvedConnector3">
              <a:avLst>
                <a:gd name="adj1" fmla="val 48112"/>
              </a:avLst>
            </a:prstGeom>
            <a:ln w="57150" cap="flat">
              <a:solidFill>
                <a:srgbClr val="FF6600"/>
              </a:solidFill>
              <a:bevel/>
              <a:headEnd w="sm" len="med"/>
              <a:tailEnd type="stealth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24D9C0CD-9F2F-45E7-A577-BBEF52DACF3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21921" y="3062228"/>
              <a:ext cx="714693" cy="316084"/>
            </a:xfrm>
            <a:prstGeom prst="curvedConnector3">
              <a:avLst>
                <a:gd name="adj1" fmla="val 50000"/>
              </a:avLst>
            </a:prstGeom>
            <a:ln w="57150" cap="flat">
              <a:solidFill>
                <a:srgbClr val="FF6600"/>
              </a:solidFill>
              <a:bevel/>
              <a:headEnd w="sm" len="med"/>
              <a:tailEnd type="stealth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85C5CC18-9D3C-4AC5-B0B8-96EF1EB5B75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352198" y="3756331"/>
              <a:ext cx="590311" cy="178715"/>
            </a:xfrm>
            <a:prstGeom prst="curvedConnector3">
              <a:avLst>
                <a:gd name="adj1" fmla="val 50000"/>
              </a:avLst>
            </a:prstGeom>
            <a:ln w="57150" cap="flat">
              <a:solidFill>
                <a:srgbClr val="FF6600"/>
              </a:solidFill>
              <a:bevel/>
              <a:headEnd w="sm" len="med"/>
              <a:tailEnd type="stealth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E0F32781-6D04-4E97-A62E-56F5D9755415}"/>
                </a:ext>
              </a:extLst>
            </p:cNvPr>
            <p:cNvCxnSpPr>
              <a:cxnSpLocks/>
            </p:cNvCxnSpPr>
            <p:nvPr/>
          </p:nvCxnSpPr>
          <p:spPr>
            <a:xfrm>
              <a:off x="8797925" y="2862924"/>
              <a:ext cx="435951" cy="355976"/>
            </a:xfrm>
            <a:prstGeom prst="curvedConnector3">
              <a:avLst>
                <a:gd name="adj1" fmla="val 50000"/>
              </a:avLst>
            </a:prstGeom>
            <a:ln w="57150" cap="flat">
              <a:solidFill>
                <a:srgbClr val="FF6600"/>
              </a:solidFill>
              <a:bevel/>
              <a:headEnd w="sm" len="med"/>
              <a:tailEnd type="stealth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9A2BF1D3-57EB-4F74-B9BA-7A4CC84EE59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33505" y="4020558"/>
              <a:ext cx="1356760" cy="470878"/>
            </a:xfrm>
            <a:prstGeom prst="curvedConnector3">
              <a:avLst>
                <a:gd name="adj1" fmla="val 50000"/>
              </a:avLst>
            </a:prstGeom>
            <a:ln w="57150" cap="flat">
              <a:solidFill>
                <a:srgbClr val="FF6600"/>
              </a:solidFill>
              <a:bevel/>
              <a:headEnd w="sm" len="med"/>
              <a:tailEnd type="stealth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67C3C29B-CA0F-45F8-B41F-B9BBB6F806A2}"/>
                </a:ext>
              </a:extLst>
            </p:cNvPr>
            <p:cNvCxnSpPr>
              <a:cxnSpLocks/>
            </p:cNvCxnSpPr>
            <p:nvPr/>
          </p:nvCxnSpPr>
          <p:spPr>
            <a:xfrm>
              <a:off x="9526039" y="3398902"/>
              <a:ext cx="341800" cy="275885"/>
            </a:xfrm>
            <a:prstGeom prst="curvedConnector2">
              <a:avLst/>
            </a:prstGeom>
            <a:ln w="57150" cap="flat">
              <a:solidFill>
                <a:srgbClr val="FF6600"/>
              </a:solidFill>
              <a:bevel/>
              <a:headEnd w="sm" len="med"/>
              <a:tailEnd type="stealth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569CF868-4EEE-44C3-8AF3-0F942076AF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6554" y="3822242"/>
              <a:ext cx="349531" cy="31260"/>
            </a:xfrm>
            <a:prstGeom prst="curvedConnector3">
              <a:avLst>
                <a:gd name="adj1" fmla="val 50000"/>
              </a:avLst>
            </a:prstGeom>
            <a:ln w="57150" cap="flat">
              <a:solidFill>
                <a:srgbClr val="FF6600"/>
              </a:solidFill>
              <a:bevel/>
              <a:headEnd w="sm" len="med"/>
              <a:tailEnd type="stealth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32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E46099-633B-40AE-A35C-BFDEB4D3C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89" r="30612"/>
          <a:stretch/>
        </p:blipFill>
        <p:spPr>
          <a:xfrm>
            <a:off x="0" y="781048"/>
            <a:ext cx="6467475" cy="60769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A04CD7-991A-4D96-8CFB-B36C0E4072C2}"/>
              </a:ext>
            </a:extLst>
          </p:cNvPr>
          <p:cNvSpPr/>
          <p:nvPr/>
        </p:nvSpPr>
        <p:spPr>
          <a:xfrm>
            <a:off x="400161" y="3517357"/>
            <a:ext cx="869965" cy="2100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782E70-A07F-4804-925F-6F682A094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7" t="28212" r="36023"/>
          <a:stretch/>
        </p:blipFill>
        <p:spPr>
          <a:xfrm>
            <a:off x="400162" y="2953003"/>
            <a:ext cx="877986" cy="19639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40BA4D-D23F-47A7-BA9B-48D8E32A7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7" r="36675" b="77933"/>
          <a:stretch/>
        </p:blipFill>
        <p:spPr>
          <a:xfrm>
            <a:off x="400162" y="2241055"/>
            <a:ext cx="883206" cy="613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5B7E96-C902-4F0A-A141-6CB07BE7A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90" t="33519" r="-28196" b="36034"/>
          <a:stretch/>
        </p:blipFill>
        <p:spPr>
          <a:xfrm>
            <a:off x="400161" y="4784680"/>
            <a:ext cx="869965" cy="83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3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73BB77-E3A2-4748-852D-73335C277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7" r="30803"/>
          <a:stretch/>
        </p:blipFill>
        <p:spPr>
          <a:xfrm>
            <a:off x="1" y="800100"/>
            <a:ext cx="6477000" cy="6057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3D60B9-F6EA-4E67-B50E-8445C7EF74BD}"/>
              </a:ext>
            </a:extLst>
          </p:cNvPr>
          <p:cNvSpPr/>
          <p:nvPr/>
        </p:nvSpPr>
        <p:spPr>
          <a:xfrm>
            <a:off x="400161" y="3517357"/>
            <a:ext cx="869965" cy="2100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AE0C28-7B0B-4F13-858F-8D3892DB8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7" t="28212" r="36023"/>
          <a:stretch/>
        </p:blipFill>
        <p:spPr>
          <a:xfrm>
            <a:off x="400162" y="2953003"/>
            <a:ext cx="877986" cy="19639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D3B239-027D-48B9-B40C-29DFD36B5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7" r="36675" b="77933"/>
          <a:stretch/>
        </p:blipFill>
        <p:spPr>
          <a:xfrm>
            <a:off x="400162" y="2241055"/>
            <a:ext cx="883206" cy="613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3EB176-AB36-44A4-A076-A857183FF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90" t="33519" r="-28196" b="36034"/>
          <a:stretch/>
        </p:blipFill>
        <p:spPr>
          <a:xfrm>
            <a:off x="400161" y="4784680"/>
            <a:ext cx="869965" cy="83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67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34BE51-2DFE-406B-9D9C-C99C20CC8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28" r="31365"/>
          <a:stretch/>
        </p:blipFill>
        <p:spPr>
          <a:xfrm>
            <a:off x="0" y="790573"/>
            <a:ext cx="6448425" cy="60674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1C722B6-90D8-46C2-BED0-B499DA285D63}"/>
              </a:ext>
            </a:extLst>
          </p:cNvPr>
          <p:cNvSpPr/>
          <p:nvPr/>
        </p:nvSpPr>
        <p:spPr>
          <a:xfrm>
            <a:off x="400161" y="3517357"/>
            <a:ext cx="869965" cy="2100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91CCA1-A0B2-40C3-A84E-25974F9F9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7" t="28212" r="36023"/>
          <a:stretch/>
        </p:blipFill>
        <p:spPr>
          <a:xfrm>
            <a:off x="400162" y="2953003"/>
            <a:ext cx="877986" cy="19639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847A05-E2B8-4E4F-B7BE-94936DDAD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7" r="36675" b="77933"/>
          <a:stretch/>
        </p:blipFill>
        <p:spPr>
          <a:xfrm>
            <a:off x="400162" y="2241055"/>
            <a:ext cx="883206" cy="613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DF9A2E-7C8F-41DD-8899-6C20506C7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90" t="33519" r="-28196" b="36034"/>
          <a:stretch/>
        </p:blipFill>
        <p:spPr>
          <a:xfrm>
            <a:off x="400161" y="4784680"/>
            <a:ext cx="869965" cy="83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17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1C722B6-90D8-46C2-BED0-B499DA285D63}"/>
              </a:ext>
            </a:extLst>
          </p:cNvPr>
          <p:cNvSpPr/>
          <p:nvPr/>
        </p:nvSpPr>
        <p:spPr>
          <a:xfrm>
            <a:off x="400161" y="3517357"/>
            <a:ext cx="869965" cy="2100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91CCA1-A0B2-40C3-A84E-25974F9F9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7" t="28212" r="36023"/>
          <a:stretch/>
        </p:blipFill>
        <p:spPr>
          <a:xfrm>
            <a:off x="400162" y="2953003"/>
            <a:ext cx="877986" cy="19639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847A05-E2B8-4E4F-B7BE-94936DDAD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7" r="36675" b="77933"/>
          <a:stretch/>
        </p:blipFill>
        <p:spPr>
          <a:xfrm>
            <a:off x="400162" y="2241055"/>
            <a:ext cx="883206" cy="613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DF9A2E-7C8F-41DD-8899-6C20506C7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90" t="33519" r="-28196" b="36034"/>
          <a:stretch/>
        </p:blipFill>
        <p:spPr>
          <a:xfrm>
            <a:off x="400161" y="4784680"/>
            <a:ext cx="869965" cy="8329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9197B4-FA8E-41CF-91B3-2E03D233EB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" t="11528" r="42829" b="2500"/>
          <a:stretch/>
        </p:blipFill>
        <p:spPr>
          <a:xfrm>
            <a:off x="0" y="962019"/>
            <a:ext cx="6496161" cy="5895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7E4BE0-2948-4A9B-80A8-C8AB9BB1B6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76" t="48552" r="7099" b="32865"/>
          <a:stretch/>
        </p:blipFill>
        <p:spPr>
          <a:xfrm>
            <a:off x="492084" y="3642486"/>
            <a:ext cx="1424948" cy="1274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6A8A57-2E3A-4575-B566-668FC1D71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76" t="34503" r="7099" b="55102"/>
          <a:stretch/>
        </p:blipFill>
        <p:spPr>
          <a:xfrm>
            <a:off x="492084" y="2831431"/>
            <a:ext cx="1424948" cy="71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56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AF53A3-5062-4EF7-B4E4-BD6278439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6" r="49967" b="3277"/>
          <a:stretch/>
        </p:blipFill>
        <p:spPr>
          <a:xfrm>
            <a:off x="0" y="-1277257"/>
            <a:ext cx="7286625" cy="5050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DE0DD4-E2C6-49B2-BB3A-5AB7A4A95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67" t="656" b="3277"/>
          <a:stretch/>
        </p:blipFill>
        <p:spPr>
          <a:xfrm>
            <a:off x="0" y="3773714"/>
            <a:ext cx="7286625" cy="5050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734A6A-5CE7-49C0-B0B2-F8EF533DAE68}"/>
              </a:ext>
            </a:extLst>
          </p:cNvPr>
          <p:cNvSpPr txBox="1"/>
          <p:nvPr/>
        </p:nvSpPr>
        <p:spPr>
          <a:xfrm>
            <a:off x="14287" y="339240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A7821-2F2F-4E62-B852-6941142F68D0}"/>
              </a:ext>
            </a:extLst>
          </p:cNvPr>
          <p:cNvSpPr txBox="1"/>
          <p:nvPr/>
        </p:nvSpPr>
        <p:spPr>
          <a:xfrm>
            <a:off x="3648075" y="339240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DCA39-4FAA-41D0-BD91-E1BF245FCAD0}"/>
              </a:ext>
            </a:extLst>
          </p:cNvPr>
          <p:cNvSpPr txBox="1"/>
          <p:nvPr/>
        </p:nvSpPr>
        <p:spPr>
          <a:xfrm>
            <a:off x="14287" y="844700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46CCE-8E22-4E89-9A71-B3900F0A4EF9}"/>
              </a:ext>
            </a:extLst>
          </p:cNvPr>
          <p:cNvSpPr txBox="1"/>
          <p:nvPr/>
        </p:nvSpPr>
        <p:spPr>
          <a:xfrm>
            <a:off x="3648075" y="844700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262335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D215F44-585F-446D-9549-B88FC1DF628B}"/>
              </a:ext>
            </a:extLst>
          </p:cNvPr>
          <p:cNvGrpSpPr/>
          <p:nvPr/>
        </p:nvGrpSpPr>
        <p:grpSpPr>
          <a:xfrm>
            <a:off x="14287" y="-1277257"/>
            <a:ext cx="7303293" cy="10362146"/>
            <a:chOff x="14287" y="-1277257"/>
            <a:chExt cx="7303293" cy="103621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16CB4E-46D9-4E5D-B2E0-56BAF2B40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9" r="49902"/>
            <a:stretch/>
          </p:blipFill>
          <p:spPr>
            <a:xfrm>
              <a:off x="21430" y="-1277257"/>
              <a:ext cx="7296150" cy="518107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D9BE5C4-3B65-4EAD-B6F2-F999AE662B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902" t="559"/>
            <a:stretch/>
          </p:blipFill>
          <p:spPr>
            <a:xfrm>
              <a:off x="14287" y="3903816"/>
              <a:ext cx="7296150" cy="518107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734A6A-5CE7-49C0-B0B2-F8EF533DAE68}"/>
                </a:ext>
              </a:extLst>
            </p:cNvPr>
            <p:cNvSpPr txBox="1"/>
            <p:nvPr/>
          </p:nvSpPr>
          <p:spPr>
            <a:xfrm>
              <a:off x="14287" y="350852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(a)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3A7821-2F2F-4E62-B852-6941142F68D0}"/>
                </a:ext>
              </a:extLst>
            </p:cNvPr>
            <p:cNvSpPr txBox="1"/>
            <p:nvPr/>
          </p:nvSpPr>
          <p:spPr>
            <a:xfrm>
              <a:off x="3648075" y="350852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(b)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9DCA39-4FAA-41D0-BD91-E1BF245FCAD0}"/>
                </a:ext>
              </a:extLst>
            </p:cNvPr>
            <p:cNvSpPr txBox="1"/>
            <p:nvPr/>
          </p:nvSpPr>
          <p:spPr>
            <a:xfrm>
              <a:off x="28801" y="866471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(c)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046CCE-8E22-4E89-9A71-B3900F0A4EF9}"/>
                </a:ext>
              </a:extLst>
            </p:cNvPr>
            <p:cNvSpPr txBox="1"/>
            <p:nvPr/>
          </p:nvSpPr>
          <p:spPr>
            <a:xfrm>
              <a:off x="3662589" y="8664719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970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1A0A8D-A5C2-4001-A894-2AFB09A7D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737" y="2987832"/>
            <a:ext cx="2636525" cy="2026924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6B4E3A-E0FA-4823-9BB5-609E577256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81" t="2221" r="3122" b="5499"/>
          <a:stretch/>
        </p:blipFill>
        <p:spPr>
          <a:xfrm>
            <a:off x="5267326" y="152400"/>
            <a:ext cx="5029200" cy="63341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47746A-38D6-4E96-BAB5-D9A650C333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268" b="68777"/>
          <a:stretch/>
        </p:blipFill>
        <p:spPr>
          <a:xfrm>
            <a:off x="5354950" y="4242634"/>
            <a:ext cx="600074" cy="21431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77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713E6A-D4D6-4AAE-A15C-E2646ABC6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424" y="0"/>
            <a:ext cx="686515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D39E31-D4B3-4AC3-A9B8-028818A78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776" y="2876551"/>
            <a:ext cx="3019424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7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C966988C-78E1-4F96-AB6B-E9C696D01873}"/>
              </a:ext>
            </a:extLst>
          </p:cNvPr>
          <p:cNvSpPr/>
          <p:nvPr/>
        </p:nvSpPr>
        <p:spPr>
          <a:xfrm>
            <a:off x="0" y="-4849"/>
            <a:ext cx="5326912" cy="8702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3B0532-C048-4C55-9C07-84DA0C3F16CF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57200" y="775618"/>
            <a:ext cx="0" cy="4620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95ABE4-F6BE-49B1-9DCA-B7890F9EBB8D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57200" y="1874502"/>
            <a:ext cx="0" cy="4620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3C23C48-84A1-4806-855B-43D7B395EF94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57200" y="2973386"/>
            <a:ext cx="0" cy="46204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22E288-137E-4CB9-9166-574702927A2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57200" y="4072270"/>
            <a:ext cx="0" cy="46204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E6404CD-0744-4DCD-8D92-44F70797B46E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1864806" y="3753852"/>
            <a:ext cx="452352" cy="0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2E6D402-794B-43F2-81D1-A4E6E1DCA7E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953994" y="3753852"/>
            <a:ext cx="452352" cy="0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19B1A43-F1CA-4A85-BFE5-CEBCC6D98AC3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4043182" y="3753852"/>
            <a:ext cx="45235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1593A3-04D0-4FE5-AB67-EF79D3A51497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2953994" y="4852735"/>
            <a:ext cx="452352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72006D4-ACE5-4673-80DA-873AFCB71E24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>
            <a:off x="4043182" y="5951618"/>
            <a:ext cx="452351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297DA39-C62E-47E9-915F-DA25B9C95382}"/>
              </a:ext>
            </a:extLst>
          </p:cNvPr>
          <p:cNvSpPr/>
          <p:nvPr/>
        </p:nvSpPr>
        <p:spPr>
          <a:xfrm>
            <a:off x="138782" y="138782"/>
            <a:ext cx="636836" cy="6368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4A3D84-2181-4091-BFB1-10D304E0B7FB}"/>
              </a:ext>
            </a:extLst>
          </p:cNvPr>
          <p:cNvSpPr/>
          <p:nvPr/>
        </p:nvSpPr>
        <p:spPr>
          <a:xfrm>
            <a:off x="138782" y="1237666"/>
            <a:ext cx="636836" cy="6368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B882AE-42B0-4A0F-B3A5-6C3576E1C537}"/>
              </a:ext>
            </a:extLst>
          </p:cNvPr>
          <p:cNvSpPr/>
          <p:nvPr/>
        </p:nvSpPr>
        <p:spPr>
          <a:xfrm>
            <a:off x="138782" y="2336550"/>
            <a:ext cx="636836" cy="6368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FC4E43-8EF3-4B0B-95B6-FE9E45A41984}"/>
              </a:ext>
            </a:extLst>
          </p:cNvPr>
          <p:cNvSpPr/>
          <p:nvPr/>
        </p:nvSpPr>
        <p:spPr>
          <a:xfrm>
            <a:off x="138782" y="3435434"/>
            <a:ext cx="636836" cy="6368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452D88-7FA8-43F7-A66E-FABC5351946D}"/>
              </a:ext>
            </a:extLst>
          </p:cNvPr>
          <p:cNvSpPr/>
          <p:nvPr/>
        </p:nvSpPr>
        <p:spPr>
          <a:xfrm>
            <a:off x="138782" y="4534318"/>
            <a:ext cx="636836" cy="6368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8E5532-408B-494B-9F35-D67257F8961D}"/>
              </a:ext>
            </a:extLst>
          </p:cNvPr>
          <p:cNvSpPr/>
          <p:nvPr/>
        </p:nvSpPr>
        <p:spPr>
          <a:xfrm>
            <a:off x="1227970" y="3435434"/>
            <a:ext cx="636836" cy="6368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02789B-874F-4F49-863B-9A17B5A5F95C}"/>
              </a:ext>
            </a:extLst>
          </p:cNvPr>
          <p:cNvSpPr/>
          <p:nvPr/>
        </p:nvSpPr>
        <p:spPr>
          <a:xfrm>
            <a:off x="2317158" y="3435434"/>
            <a:ext cx="636836" cy="6368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F91CEE-8F07-48C1-A047-C1B32674E0AE}"/>
              </a:ext>
            </a:extLst>
          </p:cNvPr>
          <p:cNvSpPr/>
          <p:nvPr/>
        </p:nvSpPr>
        <p:spPr>
          <a:xfrm>
            <a:off x="3406346" y="3435434"/>
            <a:ext cx="636836" cy="6368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DF784D-3D56-4416-9A15-54C0EB764FD0}"/>
              </a:ext>
            </a:extLst>
          </p:cNvPr>
          <p:cNvSpPr/>
          <p:nvPr/>
        </p:nvSpPr>
        <p:spPr>
          <a:xfrm>
            <a:off x="4495533" y="3435434"/>
            <a:ext cx="636836" cy="6368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FB68E8-9520-4C08-BCB3-48F75727C20C}"/>
              </a:ext>
            </a:extLst>
          </p:cNvPr>
          <p:cNvSpPr/>
          <p:nvPr/>
        </p:nvSpPr>
        <p:spPr>
          <a:xfrm>
            <a:off x="2317158" y="4534318"/>
            <a:ext cx="636836" cy="6368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6B15D4-380B-4889-85D7-6DD6769A3EAD}"/>
              </a:ext>
            </a:extLst>
          </p:cNvPr>
          <p:cNvSpPr/>
          <p:nvPr/>
        </p:nvSpPr>
        <p:spPr>
          <a:xfrm>
            <a:off x="3406346" y="4534317"/>
            <a:ext cx="636836" cy="6368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8DA083-0D8D-43C7-9AA8-FD6B2D11C986}"/>
              </a:ext>
            </a:extLst>
          </p:cNvPr>
          <p:cNvSpPr/>
          <p:nvPr/>
        </p:nvSpPr>
        <p:spPr>
          <a:xfrm>
            <a:off x="2317158" y="6732086"/>
            <a:ext cx="636836" cy="6368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47012F-DD3B-4944-A93C-1DB933897083}"/>
              </a:ext>
            </a:extLst>
          </p:cNvPr>
          <p:cNvSpPr/>
          <p:nvPr/>
        </p:nvSpPr>
        <p:spPr>
          <a:xfrm>
            <a:off x="3406346" y="5633200"/>
            <a:ext cx="636836" cy="6368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3CADFA-CD99-4F57-B312-FE07C0DA4520}"/>
              </a:ext>
            </a:extLst>
          </p:cNvPr>
          <p:cNvSpPr/>
          <p:nvPr/>
        </p:nvSpPr>
        <p:spPr>
          <a:xfrm>
            <a:off x="1227970" y="5633202"/>
            <a:ext cx="636836" cy="6368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C3F105-149B-4B52-A3F7-581CBA599857}"/>
              </a:ext>
            </a:extLst>
          </p:cNvPr>
          <p:cNvSpPr/>
          <p:nvPr/>
        </p:nvSpPr>
        <p:spPr>
          <a:xfrm>
            <a:off x="3406346" y="7833206"/>
            <a:ext cx="636836" cy="6368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1EEEEB-3DCA-4C11-9891-73745B8A4C43}"/>
              </a:ext>
            </a:extLst>
          </p:cNvPr>
          <p:cNvSpPr/>
          <p:nvPr/>
        </p:nvSpPr>
        <p:spPr>
          <a:xfrm>
            <a:off x="4495533" y="5633200"/>
            <a:ext cx="636836" cy="6368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FB9708C-DB90-4973-B3F5-0FC4D9BBA6C5}"/>
              </a:ext>
            </a:extLst>
          </p:cNvPr>
          <p:cNvGrpSpPr/>
          <p:nvPr/>
        </p:nvGrpSpPr>
        <p:grpSpPr>
          <a:xfrm>
            <a:off x="1374088" y="136442"/>
            <a:ext cx="2522976" cy="2520293"/>
            <a:chOff x="1972545" y="138782"/>
            <a:chExt cx="2122025" cy="2119768"/>
          </a:xfrm>
        </p:grpSpPr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24FC5B93-B0DA-4076-86AB-09CA8C6589A8}"/>
                </a:ext>
              </a:extLst>
            </p:cNvPr>
            <p:cNvSpPr/>
            <p:nvPr/>
          </p:nvSpPr>
          <p:spPr>
            <a:xfrm rot="2700000">
              <a:off x="3317563" y="315951"/>
              <a:ext cx="289933" cy="914400"/>
            </a:xfrm>
            <a:prstGeom prst="triangle">
              <a:avLst/>
            </a:prstGeom>
            <a:solidFill>
              <a:schemeClr val="accent5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</a:t>
              </a:r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601031F3-7C0C-456B-8381-D85C81FEB525}"/>
                </a:ext>
              </a:extLst>
            </p:cNvPr>
            <p:cNvSpPr/>
            <p:nvPr/>
          </p:nvSpPr>
          <p:spPr>
            <a:xfrm rot="8100000">
              <a:off x="3317562" y="1167543"/>
              <a:ext cx="289933" cy="914400"/>
            </a:xfrm>
            <a:prstGeom prst="triangle">
              <a:avLst/>
            </a:prstGeom>
            <a:solidFill>
              <a:srgbClr val="92D05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</a:t>
              </a:r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E933952F-3558-4ACE-B55C-9305C0FDCEDC}"/>
                </a:ext>
              </a:extLst>
            </p:cNvPr>
            <p:cNvSpPr/>
            <p:nvPr/>
          </p:nvSpPr>
          <p:spPr>
            <a:xfrm rot="18900000">
              <a:off x="2462852" y="314413"/>
              <a:ext cx="289933" cy="914400"/>
            </a:xfrm>
            <a:prstGeom prst="triangle">
              <a:avLst/>
            </a:prstGeom>
            <a:solidFill>
              <a:srgbClr val="9900FF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NW</a:t>
              </a:r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E0B7CD24-4D93-4977-BBEE-FA02F8275FC1}"/>
                </a:ext>
              </a:extLst>
            </p:cNvPr>
            <p:cNvSpPr/>
            <p:nvPr/>
          </p:nvSpPr>
          <p:spPr>
            <a:xfrm rot="13500000">
              <a:off x="2468694" y="1171730"/>
              <a:ext cx="289933" cy="91440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SW</a:t>
              </a:r>
            </a:p>
          </p:txBody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7F38E2CA-02A7-470E-94C5-68CB375C10C0}"/>
                </a:ext>
              </a:extLst>
            </p:cNvPr>
            <p:cNvSpPr/>
            <p:nvPr/>
          </p:nvSpPr>
          <p:spPr>
            <a:xfrm>
              <a:off x="2890237" y="138782"/>
              <a:ext cx="289933" cy="914400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BEECE5B6-AA0D-478D-A6F7-B85339ABFC44}"/>
                </a:ext>
              </a:extLst>
            </p:cNvPr>
            <p:cNvSpPr/>
            <p:nvPr/>
          </p:nvSpPr>
          <p:spPr>
            <a:xfrm rot="5400000">
              <a:off x="3492403" y="740949"/>
              <a:ext cx="289933" cy="914400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ABB072F9-FECF-4188-94A5-300A179B5E9D}"/>
                </a:ext>
              </a:extLst>
            </p:cNvPr>
            <p:cNvSpPr/>
            <p:nvPr/>
          </p:nvSpPr>
          <p:spPr>
            <a:xfrm rot="16200000">
              <a:off x="2284778" y="742066"/>
              <a:ext cx="289933" cy="914400"/>
            </a:xfrm>
            <a:prstGeom prst="triangle">
              <a:avLst/>
            </a:prstGeom>
            <a:solidFill>
              <a:srgbClr val="0070C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6E8477B2-C920-4AC2-8990-7B7E642D1B6F}"/>
                </a:ext>
              </a:extLst>
            </p:cNvPr>
            <p:cNvSpPr/>
            <p:nvPr/>
          </p:nvSpPr>
          <p:spPr>
            <a:xfrm rot="10800000">
              <a:off x="2895123" y="1344150"/>
              <a:ext cx="289933" cy="914400"/>
            </a:xfrm>
            <a:prstGeom prst="triangle">
              <a:avLst/>
            </a:prstGeom>
            <a:solidFill>
              <a:srgbClr val="00B05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6E682E99-2344-41E7-A052-2E4010964D26}"/>
              </a:ext>
            </a:extLst>
          </p:cNvPr>
          <p:cNvSpPr/>
          <p:nvPr/>
        </p:nvSpPr>
        <p:spPr>
          <a:xfrm>
            <a:off x="2387337" y="1142525"/>
            <a:ext cx="511256" cy="51125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E1D7A1F-B545-4FAA-93FD-F8ACF5523F0F}"/>
              </a:ext>
            </a:extLst>
          </p:cNvPr>
          <p:cNvSpPr txBox="1"/>
          <p:nvPr/>
        </p:nvSpPr>
        <p:spPr>
          <a:xfrm>
            <a:off x="1619458" y="2588189"/>
            <a:ext cx="203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Migration Direction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FE69BFBB-D2F5-4DC5-A907-DE4200290289}"/>
              </a:ext>
            </a:extLst>
          </p:cNvPr>
          <p:cNvCxnSpPr>
            <a:stCxn id="9" idx="3"/>
            <a:endCxn id="10" idx="2"/>
          </p:cNvCxnSpPr>
          <p:nvPr/>
        </p:nvCxnSpPr>
        <p:spPr>
          <a:xfrm flipV="1">
            <a:off x="775618" y="4072270"/>
            <a:ext cx="770770" cy="780466"/>
          </a:xfrm>
          <a:prstGeom prst="curvedConnector2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D5E2A3F9-5526-4FA4-B677-BA816C7F4A4B}"/>
              </a:ext>
            </a:extLst>
          </p:cNvPr>
          <p:cNvCxnSpPr>
            <a:cxnSpLocks/>
            <a:stCxn id="9" idx="3"/>
            <a:endCxn id="21" idx="0"/>
          </p:cNvCxnSpPr>
          <p:nvPr/>
        </p:nvCxnSpPr>
        <p:spPr>
          <a:xfrm>
            <a:off x="775618" y="4852736"/>
            <a:ext cx="770770" cy="780466"/>
          </a:xfrm>
          <a:prstGeom prst="curved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Curved 98">
            <a:extLst>
              <a:ext uri="{FF2B5EF4-FFF2-40B4-BE49-F238E27FC236}">
                <a16:creationId xmlns:a16="http://schemas.microsoft.com/office/drawing/2014/main" id="{1725293B-9316-4309-9C82-C4E10FF914AA}"/>
              </a:ext>
            </a:extLst>
          </p:cNvPr>
          <p:cNvCxnSpPr>
            <a:cxnSpLocks/>
            <a:stCxn id="21" idx="3"/>
            <a:endCxn id="17" idx="2"/>
          </p:cNvCxnSpPr>
          <p:nvPr/>
        </p:nvCxnSpPr>
        <p:spPr>
          <a:xfrm flipV="1">
            <a:off x="1864806" y="5171154"/>
            <a:ext cx="770770" cy="780466"/>
          </a:xfrm>
          <a:prstGeom prst="curved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32B20DBF-8F27-4921-AA09-12424E4260CC}"/>
              </a:ext>
            </a:extLst>
          </p:cNvPr>
          <p:cNvCxnSpPr>
            <a:cxnSpLocks/>
            <a:stCxn id="21" idx="3"/>
            <a:endCxn id="19" idx="0"/>
          </p:cNvCxnSpPr>
          <p:nvPr/>
        </p:nvCxnSpPr>
        <p:spPr>
          <a:xfrm>
            <a:off x="1864806" y="5951620"/>
            <a:ext cx="770770" cy="780466"/>
          </a:xfrm>
          <a:prstGeom prst="curved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3B89904B-3108-4698-BB54-62C9AD54E215}"/>
              </a:ext>
            </a:extLst>
          </p:cNvPr>
          <p:cNvCxnSpPr>
            <a:cxnSpLocks/>
            <a:stCxn id="19" idx="3"/>
            <a:endCxn id="24" idx="0"/>
          </p:cNvCxnSpPr>
          <p:nvPr/>
        </p:nvCxnSpPr>
        <p:spPr>
          <a:xfrm>
            <a:off x="2953994" y="7050504"/>
            <a:ext cx="770770" cy="782702"/>
          </a:xfrm>
          <a:prstGeom prst="curved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0CCE879E-522B-46CC-947F-9213A61AA1FC}"/>
              </a:ext>
            </a:extLst>
          </p:cNvPr>
          <p:cNvCxnSpPr>
            <a:cxnSpLocks/>
            <a:stCxn id="19" idx="3"/>
            <a:endCxn id="20" idx="2"/>
          </p:cNvCxnSpPr>
          <p:nvPr/>
        </p:nvCxnSpPr>
        <p:spPr>
          <a:xfrm flipV="1">
            <a:off x="2953994" y="6270036"/>
            <a:ext cx="770770" cy="780468"/>
          </a:xfrm>
          <a:prstGeom prst="curved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44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DDC842F-3045-4867-8ACE-64ABF77E1006}"/>
              </a:ext>
            </a:extLst>
          </p:cNvPr>
          <p:cNvGrpSpPr/>
          <p:nvPr/>
        </p:nvGrpSpPr>
        <p:grpSpPr>
          <a:xfrm>
            <a:off x="138782" y="138782"/>
            <a:ext cx="4993587" cy="8331260"/>
            <a:chOff x="138782" y="138782"/>
            <a:chExt cx="4993587" cy="8331260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43B0532-C048-4C55-9C07-84DA0C3F16CF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457200" y="775618"/>
              <a:ext cx="0" cy="462048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295ABE4-F6BE-49B1-9DCA-B7890F9EBB8D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457200" y="1874502"/>
              <a:ext cx="0" cy="462048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3C23C48-84A1-4806-855B-43D7B395EF94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457200" y="2973386"/>
              <a:ext cx="0" cy="462048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B22E288-137E-4CB9-9166-574702927A2F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457200" y="4072270"/>
              <a:ext cx="0" cy="462048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E6404CD-0744-4DCD-8D92-44F70797B46E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1864806" y="3753852"/>
              <a:ext cx="452352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sysDot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2E6D402-794B-43F2-81D1-A4E6E1DCA7E3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2953994" y="3753852"/>
              <a:ext cx="452352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prstDash val="sysDot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19B1A43-F1CA-4A85-BFE5-CEBCC6D98AC3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4043182" y="3753852"/>
              <a:ext cx="452351" cy="0"/>
            </a:xfrm>
            <a:prstGeom prst="straightConnector1">
              <a:avLst/>
            </a:prstGeom>
            <a:ln w="38100">
              <a:solidFill>
                <a:srgbClr val="FF00FF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E1593A3-04D0-4FE5-AB67-EF79D3A51497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 flipV="1">
              <a:off x="2953994" y="4852735"/>
              <a:ext cx="452352" cy="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72006D4-ACE5-4673-80DA-873AFCB71E24}"/>
                </a:ext>
              </a:extLst>
            </p:cNvPr>
            <p:cNvCxnSpPr>
              <a:cxnSpLocks/>
              <a:stCxn id="20" idx="3"/>
              <a:endCxn id="26" idx="1"/>
            </p:cNvCxnSpPr>
            <p:nvPr/>
          </p:nvCxnSpPr>
          <p:spPr>
            <a:xfrm>
              <a:off x="4043182" y="5951618"/>
              <a:ext cx="452351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297DA39-C62E-47E9-915F-DA25B9C95382}"/>
                </a:ext>
              </a:extLst>
            </p:cNvPr>
            <p:cNvSpPr/>
            <p:nvPr/>
          </p:nvSpPr>
          <p:spPr>
            <a:xfrm>
              <a:off x="138782" y="138782"/>
              <a:ext cx="636836" cy="6368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4A3D84-2181-4091-BFB1-10D304E0B7FB}"/>
                </a:ext>
              </a:extLst>
            </p:cNvPr>
            <p:cNvSpPr/>
            <p:nvPr/>
          </p:nvSpPr>
          <p:spPr>
            <a:xfrm>
              <a:off x="138782" y="1237666"/>
              <a:ext cx="636836" cy="6368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B882AE-42B0-4A0F-B3A5-6C3576E1C537}"/>
                </a:ext>
              </a:extLst>
            </p:cNvPr>
            <p:cNvSpPr/>
            <p:nvPr/>
          </p:nvSpPr>
          <p:spPr>
            <a:xfrm>
              <a:off x="138782" y="2336550"/>
              <a:ext cx="636836" cy="6368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FC4E43-8EF3-4B0B-95B6-FE9E45A41984}"/>
                </a:ext>
              </a:extLst>
            </p:cNvPr>
            <p:cNvSpPr/>
            <p:nvPr/>
          </p:nvSpPr>
          <p:spPr>
            <a:xfrm>
              <a:off x="138782" y="3435434"/>
              <a:ext cx="636836" cy="6368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452D88-7FA8-43F7-A66E-FABC5351946D}"/>
                </a:ext>
              </a:extLst>
            </p:cNvPr>
            <p:cNvSpPr/>
            <p:nvPr/>
          </p:nvSpPr>
          <p:spPr>
            <a:xfrm>
              <a:off x="138782" y="4534318"/>
              <a:ext cx="636836" cy="6368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F8E5532-408B-494B-9F35-D67257F8961D}"/>
                </a:ext>
              </a:extLst>
            </p:cNvPr>
            <p:cNvSpPr/>
            <p:nvPr/>
          </p:nvSpPr>
          <p:spPr>
            <a:xfrm>
              <a:off x="1227970" y="3435434"/>
              <a:ext cx="636836" cy="6368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E02789B-874F-4F49-863B-9A17B5A5F95C}"/>
                </a:ext>
              </a:extLst>
            </p:cNvPr>
            <p:cNvSpPr/>
            <p:nvPr/>
          </p:nvSpPr>
          <p:spPr>
            <a:xfrm>
              <a:off x="2317158" y="3435434"/>
              <a:ext cx="636836" cy="6368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F91CEE-8F07-48C1-A047-C1B32674E0AE}"/>
                </a:ext>
              </a:extLst>
            </p:cNvPr>
            <p:cNvSpPr/>
            <p:nvPr/>
          </p:nvSpPr>
          <p:spPr>
            <a:xfrm>
              <a:off x="3406346" y="3435434"/>
              <a:ext cx="636836" cy="6368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4DF784D-3D56-4416-9A15-54C0EB764FD0}"/>
                </a:ext>
              </a:extLst>
            </p:cNvPr>
            <p:cNvSpPr/>
            <p:nvPr/>
          </p:nvSpPr>
          <p:spPr>
            <a:xfrm>
              <a:off x="4495533" y="3435434"/>
              <a:ext cx="636836" cy="6368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FB68E8-9520-4C08-BCB3-48F75727C20C}"/>
                </a:ext>
              </a:extLst>
            </p:cNvPr>
            <p:cNvSpPr/>
            <p:nvPr/>
          </p:nvSpPr>
          <p:spPr>
            <a:xfrm>
              <a:off x="2317158" y="4534318"/>
              <a:ext cx="636836" cy="6368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6B15D4-380B-4889-85D7-6DD6769A3EAD}"/>
                </a:ext>
              </a:extLst>
            </p:cNvPr>
            <p:cNvSpPr/>
            <p:nvPr/>
          </p:nvSpPr>
          <p:spPr>
            <a:xfrm>
              <a:off x="3406346" y="4534317"/>
              <a:ext cx="636836" cy="6368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8DA083-0D8D-43C7-9AA8-FD6B2D11C986}"/>
                </a:ext>
              </a:extLst>
            </p:cNvPr>
            <p:cNvSpPr/>
            <p:nvPr/>
          </p:nvSpPr>
          <p:spPr>
            <a:xfrm>
              <a:off x="2317158" y="6732086"/>
              <a:ext cx="636836" cy="6368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F47012F-DD3B-4944-A93C-1DB933897083}"/>
                </a:ext>
              </a:extLst>
            </p:cNvPr>
            <p:cNvSpPr/>
            <p:nvPr/>
          </p:nvSpPr>
          <p:spPr>
            <a:xfrm>
              <a:off x="3406346" y="5633200"/>
              <a:ext cx="636836" cy="6368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3CADFA-CD99-4F57-B312-FE07C0DA4520}"/>
                </a:ext>
              </a:extLst>
            </p:cNvPr>
            <p:cNvSpPr/>
            <p:nvPr/>
          </p:nvSpPr>
          <p:spPr>
            <a:xfrm>
              <a:off x="1227970" y="5633202"/>
              <a:ext cx="636836" cy="6368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1C3F105-149B-4B52-A3F7-581CBA599857}"/>
                </a:ext>
              </a:extLst>
            </p:cNvPr>
            <p:cNvSpPr/>
            <p:nvPr/>
          </p:nvSpPr>
          <p:spPr>
            <a:xfrm>
              <a:off x="3406346" y="7833206"/>
              <a:ext cx="636836" cy="6368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A1EEEEB-3DCA-4C11-9891-73745B8A4C43}"/>
                </a:ext>
              </a:extLst>
            </p:cNvPr>
            <p:cNvSpPr/>
            <p:nvPr/>
          </p:nvSpPr>
          <p:spPr>
            <a:xfrm>
              <a:off x="4495533" y="5633200"/>
              <a:ext cx="636836" cy="63683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24FC5B93-B0DA-4076-86AB-09CA8C6589A8}"/>
                </a:ext>
              </a:extLst>
            </p:cNvPr>
            <p:cNvSpPr/>
            <p:nvPr/>
          </p:nvSpPr>
          <p:spPr>
            <a:xfrm rot="2700000">
              <a:off x="2957763" y="822141"/>
              <a:ext cx="344715" cy="457200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</a:t>
              </a:r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601031F3-7C0C-456B-8381-D85C81FEB525}"/>
                </a:ext>
              </a:extLst>
            </p:cNvPr>
            <p:cNvSpPr/>
            <p:nvPr/>
          </p:nvSpPr>
          <p:spPr>
            <a:xfrm rot="8100000">
              <a:off x="2959084" y="1825560"/>
              <a:ext cx="344715" cy="457200"/>
            </a:xfrm>
            <a:prstGeom prst="triangle">
              <a:avLst/>
            </a:prstGeom>
            <a:solidFill>
              <a:srgbClr val="92D05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</a:t>
              </a:r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E933952F-3558-4ACE-B55C-9305C0FDCEDC}"/>
                </a:ext>
              </a:extLst>
            </p:cNvPr>
            <p:cNvSpPr/>
            <p:nvPr/>
          </p:nvSpPr>
          <p:spPr>
            <a:xfrm rot="18900000">
              <a:off x="1952285" y="816825"/>
              <a:ext cx="344715" cy="457200"/>
            </a:xfrm>
            <a:prstGeom prst="triangle">
              <a:avLst/>
            </a:prstGeom>
            <a:solidFill>
              <a:srgbClr val="9900FF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NW</a:t>
              </a:r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E0B7CD24-4D93-4977-BBEE-FA02F8275FC1}"/>
                </a:ext>
              </a:extLst>
            </p:cNvPr>
            <p:cNvSpPr/>
            <p:nvPr/>
          </p:nvSpPr>
          <p:spPr>
            <a:xfrm rot="13500000">
              <a:off x="1952286" y="1816035"/>
              <a:ext cx="344715" cy="45720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SW</a:t>
              </a:r>
            </a:p>
          </p:txBody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7F38E2CA-02A7-470E-94C5-68CB375C10C0}"/>
                </a:ext>
              </a:extLst>
            </p:cNvPr>
            <p:cNvSpPr/>
            <p:nvPr/>
          </p:nvSpPr>
          <p:spPr>
            <a:xfrm>
              <a:off x="2450262" y="614188"/>
              <a:ext cx="344715" cy="457200"/>
            </a:xfrm>
            <a:prstGeom prst="triangle">
              <a:avLst/>
            </a:prstGeom>
            <a:solidFill>
              <a:srgbClr val="FF00FF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BEECE5B6-AA0D-478D-A6F7-B85339ABFC44}"/>
                </a:ext>
              </a:extLst>
            </p:cNvPr>
            <p:cNvSpPr/>
            <p:nvPr/>
          </p:nvSpPr>
          <p:spPr>
            <a:xfrm rot="5400000">
              <a:off x="3158939" y="1318935"/>
              <a:ext cx="344715" cy="457200"/>
            </a:xfrm>
            <a:prstGeom prst="triangle">
              <a:avLst/>
            </a:prstGeom>
            <a:solidFill>
              <a:schemeClr val="accent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ABB072F9-FECF-4188-94A5-300A179B5E9D}"/>
                </a:ext>
              </a:extLst>
            </p:cNvPr>
            <p:cNvSpPr/>
            <p:nvPr/>
          </p:nvSpPr>
          <p:spPr>
            <a:xfrm rot="16200000">
              <a:off x="1741587" y="1316851"/>
              <a:ext cx="344715" cy="457200"/>
            </a:xfrm>
            <a:prstGeom prst="triangle">
              <a:avLst/>
            </a:prstGeom>
            <a:solidFill>
              <a:srgbClr val="0070C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6E8477B2-C920-4AC2-8990-7B7E642D1B6F}"/>
                </a:ext>
              </a:extLst>
            </p:cNvPr>
            <p:cNvSpPr/>
            <p:nvPr/>
          </p:nvSpPr>
          <p:spPr>
            <a:xfrm rot="10800000">
              <a:off x="2450261" y="2024902"/>
              <a:ext cx="344715" cy="457200"/>
            </a:xfrm>
            <a:prstGeom prst="triangle">
              <a:avLst/>
            </a:prstGeom>
            <a:solidFill>
              <a:srgbClr val="00B05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</a:p>
          </p:txBody>
        </p:sp>
        <p:cxnSp>
          <p:nvCxnSpPr>
            <p:cNvPr id="95" name="Connector: Curved 94">
              <a:extLst>
                <a:ext uri="{FF2B5EF4-FFF2-40B4-BE49-F238E27FC236}">
                  <a16:creationId xmlns:a16="http://schemas.microsoft.com/office/drawing/2014/main" id="{FE69BFBB-D2F5-4DC5-A907-DE4200290289}"/>
                </a:ext>
              </a:extLst>
            </p:cNvPr>
            <p:cNvCxnSpPr>
              <a:stCxn id="9" idx="3"/>
              <a:endCxn id="10" idx="2"/>
            </p:cNvCxnSpPr>
            <p:nvPr/>
          </p:nvCxnSpPr>
          <p:spPr>
            <a:xfrm flipV="1">
              <a:off x="775618" y="4072270"/>
              <a:ext cx="770770" cy="780466"/>
            </a:xfrm>
            <a:prstGeom prst="curvedConnector2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or: Curved 95">
              <a:extLst>
                <a:ext uri="{FF2B5EF4-FFF2-40B4-BE49-F238E27FC236}">
                  <a16:creationId xmlns:a16="http://schemas.microsoft.com/office/drawing/2014/main" id="{D5E2A3F9-5526-4FA4-B677-BA816C7F4A4B}"/>
                </a:ext>
              </a:extLst>
            </p:cNvPr>
            <p:cNvCxnSpPr>
              <a:cxnSpLocks/>
              <a:stCxn id="9" idx="3"/>
              <a:endCxn id="21" idx="0"/>
            </p:cNvCxnSpPr>
            <p:nvPr/>
          </p:nvCxnSpPr>
          <p:spPr>
            <a:xfrm>
              <a:off x="775618" y="4852736"/>
              <a:ext cx="770770" cy="780466"/>
            </a:xfrm>
            <a:prstGeom prst="curvedConnector2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Curved 98">
              <a:extLst>
                <a:ext uri="{FF2B5EF4-FFF2-40B4-BE49-F238E27FC236}">
                  <a16:creationId xmlns:a16="http://schemas.microsoft.com/office/drawing/2014/main" id="{1725293B-9316-4309-9C82-C4E10FF914AA}"/>
                </a:ext>
              </a:extLst>
            </p:cNvPr>
            <p:cNvCxnSpPr>
              <a:cxnSpLocks/>
              <a:stCxn id="21" idx="3"/>
              <a:endCxn id="17" idx="2"/>
            </p:cNvCxnSpPr>
            <p:nvPr/>
          </p:nvCxnSpPr>
          <p:spPr>
            <a:xfrm flipV="1">
              <a:off x="1864806" y="5171154"/>
              <a:ext cx="770770" cy="780466"/>
            </a:xfrm>
            <a:prstGeom prst="curvedConnector2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or: Curved 102">
              <a:extLst>
                <a:ext uri="{FF2B5EF4-FFF2-40B4-BE49-F238E27FC236}">
                  <a16:creationId xmlns:a16="http://schemas.microsoft.com/office/drawing/2014/main" id="{32B20DBF-8F27-4921-AA09-12424E4260CC}"/>
                </a:ext>
              </a:extLst>
            </p:cNvPr>
            <p:cNvCxnSpPr>
              <a:cxnSpLocks/>
              <a:stCxn id="21" idx="3"/>
              <a:endCxn id="19" idx="0"/>
            </p:cNvCxnSpPr>
            <p:nvPr/>
          </p:nvCxnSpPr>
          <p:spPr>
            <a:xfrm>
              <a:off x="1864806" y="5951620"/>
              <a:ext cx="770770" cy="780466"/>
            </a:xfrm>
            <a:prstGeom prst="curvedConnector2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or: Curved 105">
              <a:extLst>
                <a:ext uri="{FF2B5EF4-FFF2-40B4-BE49-F238E27FC236}">
                  <a16:creationId xmlns:a16="http://schemas.microsoft.com/office/drawing/2014/main" id="{3B89904B-3108-4698-BB54-62C9AD54E215}"/>
                </a:ext>
              </a:extLst>
            </p:cNvPr>
            <p:cNvCxnSpPr>
              <a:cxnSpLocks/>
              <a:stCxn id="19" idx="3"/>
              <a:endCxn id="24" idx="0"/>
            </p:cNvCxnSpPr>
            <p:nvPr/>
          </p:nvCxnSpPr>
          <p:spPr>
            <a:xfrm>
              <a:off x="2953994" y="7050504"/>
              <a:ext cx="770770" cy="782702"/>
            </a:xfrm>
            <a:prstGeom prst="curved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or: Curved 108">
              <a:extLst>
                <a:ext uri="{FF2B5EF4-FFF2-40B4-BE49-F238E27FC236}">
                  <a16:creationId xmlns:a16="http://schemas.microsoft.com/office/drawing/2014/main" id="{0CCE879E-522B-46CC-947F-9213A61AA1FC}"/>
                </a:ext>
              </a:extLst>
            </p:cNvPr>
            <p:cNvCxnSpPr>
              <a:cxnSpLocks/>
              <a:stCxn id="19" idx="3"/>
              <a:endCxn id="20" idx="2"/>
            </p:cNvCxnSpPr>
            <p:nvPr/>
          </p:nvCxnSpPr>
          <p:spPr>
            <a:xfrm flipV="1">
              <a:off x="2953994" y="6270036"/>
              <a:ext cx="770770" cy="780468"/>
            </a:xfrm>
            <a:prstGeom prst="curvedConnector2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8E3D93-2242-4A9B-968D-EEEAF3F85370}"/>
                </a:ext>
              </a:extLst>
            </p:cNvPr>
            <p:cNvSpPr txBox="1"/>
            <p:nvPr/>
          </p:nvSpPr>
          <p:spPr>
            <a:xfrm>
              <a:off x="2175246" y="1289510"/>
              <a:ext cx="9028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</a:rPr>
                <a:t>Migration</a:t>
              </a:r>
            </a:p>
            <a:p>
              <a:pPr algn="ctr"/>
              <a:r>
                <a:rPr lang="en-US" sz="1400" dirty="0">
                  <a:latin typeface="+mj-lt"/>
                </a:rPr>
                <a:t>Direction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5291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F2BBDB-9D69-4ECE-9627-90E8F35A1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771659"/>
              </p:ext>
            </p:extLst>
          </p:nvPr>
        </p:nvGraphicFramePr>
        <p:xfrm>
          <a:off x="0" y="0"/>
          <a:ext cx="560005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364852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mtDNA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H31Yaka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Taxa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H31Yaka_BiakaPygmy_NA_mt01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SampleID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74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mtDNA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gatcacaggtctatcacccta</a:t>
                      </a:r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F9E0B7-2847-4ADA-8A1E-10470E08F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187169"/>
              </p:ext>
            </p:extLst>
          </p:nvPr>
        </p:nvGraphicFramePr>
        <p:xfrm>
          <a:off x="0" y="2665273"/>
          <a:ext cx="5600052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9714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350338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Ychr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A34Benga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Taxa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A34Benga_Benga_Gabon_chry01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SampleID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chry01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74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Ychr_STR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EJGJBPDBFEBB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6E664A-5540-4AC7-90FF-D0AEE0A92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683690"/>
              </p:ext>
            </p:extLst>
          </p:nvPr>
        </p:nvGraphicFramePr>
        <p:xfrm>
          <a:off x="-1" y="5330546"/>
          <a:ext cx="5970889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27297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243592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Cultural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Example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A242Duala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Taxa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A242Duala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BCMID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A24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Cultural_EthnogAtlas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0101818559189B293919997…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48AB34-E6BA-4B47-BC82-7BCA416C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723667"/>
              </p:ext>
            </p:extLst>
          </p:nvPr>
        </p:nvGraphicFramePr>
        <p:xfrm>
          <a:off x="-1" y="7637316"/>
          <a:ext cx="5970890" cy="370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3980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336910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Geographic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Example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B80L1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ID_SUFFIX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L1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Lwel</a:t>
                      </a:r>
                      <a:r>
                        <a:rPr lang="en-US" dirty="0">
                          <a:latin typeface="+mj-lt"/>
                        </a:rPr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28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FULL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B80L1Lwel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355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Longitude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-4.45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3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47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045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C0C34E-6F1D-4A68-8DC4-C81001FF6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312005"/>
              </p:ext>
            </p:extLst>
          </p:nvPr>
        </p:nvGraphicFramePr>
        <p:xfrm>
          <a:off x="2499360" y="719666"/>
          <a:ext cx="79756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2583180">
                  <a:extLst>
                    <a:ext uri="{9D8B030D-6E8A-4147-A177-3AD203B41FA5}">
                      <a16:colId xmlns:a16="http://schemas.microsoft.com/office/drawing/2014/main" val="3136277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mtDNA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Ychr_STR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Cultural_EthnogAtlas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A751Fang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gatcag</a:t>
                      </a:r>
                      <a:r>
                        <a:rPr lang="en-US" dirty="0">
                          <a:latin typeface="+mj-lt"/>
                        </a:rPr>
                        <a:t>…</a:t>
                      </a:r>
                      <a:r>
                        <a:rPr lang="en-US" dirty="0" err="1">
                          <a:latin typeface="+mj-lt"/>
                        </a:rPr>
                        <a:t>gct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DHHKANEBGEBC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2231618755185B6…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9B639A8-AE6C-4043-8E8B-40112D4A3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69330"/>
              </p:ext>
            </p:extLst>
          </p:nvPr>
        </p:nvGraphicFramePr>
        <p:xfrm>
          <a:off x="2499360" y="1786466"/>
          <a:ext cx="863346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6179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2275017056"/>
                    </a:ext>
                  </a:extLst>
                </a:gridCol>
                <a:gridCol w="2125980">
                  <a:extLst>
                    <a:ext uri="{9D8B030D-6E8A-4147-A177-3AD203B41FA5}">
                      <a16:colId xmlns:a16="http://schemas.microsoft.com/office/drawing/2014/main" val="3359316774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826310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mtDNA.pos16590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Ychr_STR.pos1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A751Fang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DA6D55A-9644-431F-A8CF-EF9CA09D8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051278"/>
              </p:ext>
            </p:extLst>
          </p:nvPr>
        </p:nvGraphicFramePr>
        <p:xfrm>
          <a:off x="2499360" y="2853266"/>
          <a:ext cx="851281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8211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2275017056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3359316774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826310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Ychr_STR.pos1.D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A751Fang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AB2439E-2B3C-4DA9-AEDD-B90F30058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888534"/>
              </p:ext>
            </p:extLst>
          </p:nvPr>
        </p:nvGraphicFramePr>
        <p:xfrm>
          <a:off x="2499360" y="3920066"/>
          <a:ext cx="881761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52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8211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2275017056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3359316774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826310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Ychr_STR.pos1.D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0.444444444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0.555556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0.999991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8BE583CF-D5B7-4720-B590-96685942EBDA}"/>
              </a:ext>
            </a:extLst>
          </p:cNvPr>
          <p:cNvSpPr/>
          <p:nvPr/>
        </p:nvSpPr>
        <p:spPr>
          <a:xfrm>
            <a:off x="160020" y="719666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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Load data from SQL tables using 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ACA426-9225-47FB-8422-D098852307FA}"/>
              </a:ext>
            </a:extLst>
          </p:cNvPr>
          <p:cNvSpPr/>
          <p:nvPr/>
        </p:nvSpPr>
        <p:spPr>
          <a:xfrm>
            <a:off x="160020" y="1786466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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Split sequence strings and assign each letter to its own variable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6F6749-3712-480F-908B-7F23341A2EDC}"/>
              </a:ext>
            </a:extLst>
          </p:cNvPr>
          <p:cNvSpPr/>
          <p:nvPr/>
        </p:nvSpPr>
        <p:spPr>
          <a:xfrm>
            <a:off x="160020" y="2853266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 Dummy code the data into 1’s and 0’s</a:t>
            </a:r>
            <a:endParaRPr lang="en-US" sz="1400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C625B4-F6CE-4DFC-91FF-1BD96F06DB8E}"/>
              </a:ext>
            </a:extLst>
          </p:cNvPr>
          <p:cNvSpPr/>
          <p:nvPr/>
        </p:nvSpPr>
        <p:spPr>
          <a:xfrm>
            <a:off x="160020" y="3920066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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Collapse table to summarize by </a:t>
            </a:r>
            <a:r>
              <a:rPr lang="en-US" sz="1400" dirty="0" err="1">
                <a:solidFill>
                  <a:sysClr val="windowText" lastClr="000000"/>
                </a:solidFill>
                <a:latin typeface="+mj-lt"/>
              </a:rPr>
              <a:t>TaxaID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 or Guthrie zone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D70BD08-442D-4DD7-8C08-646BE80EF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98777"/>
              </p:ext>
            </p:extLst>
          </p:nvPr>
        </p:nvGraphicFramePr>
        <p:xfrm>
          <a:off x="2499360" y="4986866"/>
          <a:ext cx="492252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003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0566613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Coordinate </a:t>
                      </a:r>
                      <a:r>
                        <a:rPr lang="en-US" dirty="0" err="1">
                          <a:latin typeface="+mj-lt"/>
                        </a:rPr>
                        <a:t>i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Coordinate 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20.13001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1.39884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86D8E495-C47E-4DE5-A8C8-D3531AB2C53F}"/>
              </a:ext>
            </a:extLst>
          </p:cNvPr>
          <p:cNvSpPr/>
          <p:nvPr/>
        </p:nvSpPr>
        <p:spPr>
          <a:xfrm>
            <a:off x="160020" y="4986866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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Perform dimensionality reduction and output new coordinates of the zones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4AEB82-7CB4-4CF5-BC86-5837116D7262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1238250" y="1461346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7145CA-112E-404C-8DE2-BAD9CD48A329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1238250" y="2528146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1BB19D-139D-4A9F-B279-0A1757E7A0DC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238250" y="3594946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2D361E-D3DF-4C51-BC59-0886074BCAE3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1238250" y="4661746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541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BAA82DA-AF2E-4625-BA52-8531E1757F00}"/>
              </a:ext>
            </a:extLst>
          </p:cNvPr>
          <p:cNvGrpSpPr/>
          <p:nvPr/>
        </p:nvGrpSpPr>
        <p:grpSpPr>
          <a:xfrm>
            <a:off x="274016" y="300988"/>
            <a:ext cx="9525305" cy="5115423"/>
            <a:chOff x="274016" y="300988"/>
            <a:chExt cx="9525305" cy="5115423"/>
          </a:xfrm>
        </p:grpSpPr>
        <p:pic>
          <p:nvPicPr>
            <p:cNvPr id="10" name="Graphic 9" descr="Paper">
              <a:extLst>
                <a:ext uri="{FF2B5EF4-FFF2-40B4-BE49-F238E27FC236}">
                  <a16:creationId xmlns:a16="http://schemas.microsoft.com/office/drawing/2014/main" id="{CF4C2F72-3522-462E-B631-76A2E4D27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0225" y="2009775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Paper">
              <a:extLst>
                <a:ext uri="{FF2B5EF4-FFF2-40B4-BE49-F238E27FC236}">
                  <a16:creationId xmlns:a16="http://schemas.microsoft.com/office/drawing/2014/main" id="{D0655553-222F-468C-B61C-2E3E8E75C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00225" y="781050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Paper">
              <a:extLst>
                <a:ext uri="{FF2B5EF4-FFF2-40B4-BE49-F238E27FC236}">
                  <a16:creationId xmlns:a16="http://schemas.microsoft.com/office/drawing/2014/main" id="{78D8583C-45E8-4DFB-BA02-68337A583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0225" y="3238500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BB0DAD-DA9E-4128-A9AD-6F2FA3244EB3}"/>
                </a:ext>
              </a:extLst>
            </p:cNvPr>
            <p:cNvSpPr txBox="1"/>
            <p:nvPr/>
          </p:nvSpPr>
          <p:spPr>
            <a:xfrm>
              <a:off x="1939068" y="1342524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5"/>
                  </a:solidFill>
                </a:rPr>
                <a:t>.nexus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56660C-69A4-4151-9BBC-5A4B8B7D8DB1}"/>
                </a:ext>
              </a:extLst>
            </p:cNvPr>
            <p:cNvSpPr txBox="1"/>
            <p:nvPr/>
          </p:nvSpPr>
          <p:spPr>
            <a:xfrm>
              <a:off x="1971152" y="2587291"/>
              <a:ext cx="5613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.</a:t>
              </a:r>
              <a:r>
                <a:rPr lang="en-US" sz="1200" dirty="0" err="1">
                  <a:solidFill>
                    <a:schemeClr val="accent1"/>
                  </a:solidFill>
                </a:rPr>
                <a:t>fasta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B4033E-742B-4127-8CE5-EEEC9B69F810}"/>
                </a:ext>
              </a:extLst>
            </p:cNvPr>
            <p:cNvSpPr txBox="1"/>
            <p:nvPr/>
          </p:nvSpPr>
          <p:spPr>
            <a:xfrm>
              <a:off x="1935916" y="3804987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4"/>
                  </a:solidFill>
                </a:rPr>
                <a:t>.nexus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152434-30C8-458F-A5EE-07C8F040111C}"/>
                </a:ext>
              </a:extLst>
            </p:cNvPr>
            <p:cNvSpPr txBox="1"/>
            <p:nvPr/>
          </p:nvSpPr>
          <p:spPr>
            <a:xfrm>
              <a:off x="274016" y="1099750"/>
              <a:ext cx="1595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accent5"/>
                  </a:solidFill>
                </a:rPr>
                <a:t>Y-chromosomal STR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F93E03-DFC5-4E97-8F08-9FA25FEA4836}"/>
                </a:ext>
              </a:extLst>
            </p:cNvPr>
            <p:cNvSpPr txBox="1"/>
            <p:nvPr/>
          </p:nvSpPr>
          <p:spPr>
            <a:xfrm>
              <a:off x="405809" y="2328475"/>
              <a:ext cx="14622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accent1"/>
                  </a:solidFill>
                </a:rPr>
                <a:t>Mitochondrial DNA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156BFB-054E-4BEC-B710-AD5C1925DBDA}"/>
                </a:ext>
              </a:extLst>
            </p:cNvPr>
            <p:cNvSpPr txBox="1"/>
            <p:nvPr/>
          </p:nvSpPr>
          <p:spPr>
            <a:xfrm>
              <a:off x="1156016" y="3557200"/>
              <a:ext cx="712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accent4"/>
                  </a:solidFill>
                </a:rPr>
                <a:t>Cultural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087D046-F6BA-4254-88F8-AA6B686009FE}"/>
                </a:ext>
              </a:extLst>
            </p:cNvPr>
            <p:cNvCxnSpPr>
              <a:cxnSpLocks/>
              <a:stCxn id="5" idx="3"/>
              <a:endCxn id="33" idx="0"/>
            </p:cNvCxnSpPr>
            <p:nvPr/>
          </p:nvCxnSpPr>
          <p:spPr>
            <a:xfrm flipV="1">
              <a:off x="2714625" y="1238249"/>
              <a:ext cx="3370150" cy="1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CD09BD9-5F3F-4F05-AE8C-95756BBF49CB}"/>
                </a:ext>
              </a:extLst>
            </p:cNvPr>
            <p:cNvCxnSpPr>
              <a:cxnSpLocks/>
              <a:stCxn id="10" idx="3"/>
              <a:endCxn id="24" idx="0"/>
            </p:cNvCxnSpPr>
            <p:nvPr/>
          </p:nvCxnSpPr>
          <p:spPr>
            <a:xfrm flipV="1">
              <a:off x="2714625" y="2462462"/>
              <a:ext cx="428238" cy="4513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BDD572E-059F-4F56-8E11-137E387CB9AF}"/>
                </a:ext>
              </a:extLst>
            </p:cNvPr>
            <p:cNvCxnSpPr>
              <a:cxnSpLocks/>
              <a:stCxn id="7" idx="3"/>
              <a:endCxn id="35" idx="0"/>
            </p:cNvCxnSpPr>
            <p:nvPr/>
          </p:nvCxnSpPr>
          <p:spPr>
            <a:xfrm flipV="1">
              <a:off x="2714625" y="3690548"/>
              <a:ext cx="3370151" cy="515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phic 21" descr="Paper">
              <a:extLst>
                <a:ext uri="{FF2B5EF4-FFF2-40B4-BE49-F238E27FC236}">
                  <a16:creationId xmlns:a16="http://schemas.microsoft.com/office/drawing/2014/main" id="{3A595F76-F3DF-423B-BC50-9BA7A93D2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100" y="2009775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A80EF2-6C28-439C-9157-E0C19BC6F390}"/>
                </a:ext>
              </a:extLst>
            </p:cNvPr>
            <p:cNvSpPr txBox="1"/>
            <p:nvPr/>
          </p:nvSpPr>
          <p:spPr>
            <a:xfrm>
              <a:off x="4019027" y="2587291"/>
              <a:ext cx="5613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.</a:t>
              </a:r>
              <a:r>
                <a:rPr lang="en-US" sz="1200" dirty="0" err="1">
                  <a:solidFill>
                    <a:schemeClr val="accent1"/>
                  </a:solidFill>
                </a:rPr>
                <a:t>fasta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B3B3B46-1429-4F3D-B5C8-6D3C4E1C60D5}"/>
                </a:ext>
              </a:extLst>
            </p:cNvPr>
            <p:cNvSpPr/>
            <p:nvPr/>
          </p:nvSpPr>
          <p:spPr>
            <a:xfrm rot="16200000">
              <a:off x="2919413" y="2323962"/>
              <a:ext cx="723899" cy="277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MAFFT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8A06BFA-C8DF-4896-9E48-4B68961D9CBA}"/>
                </a:ext>
              </a:extLst>
            </p:cNvPr>
            <p:cNvCxnSpPr>
              <a:cxnSpLocks/>
              <a:stCxn id="24" idx="2"/>
              <a:endCxn id="22" idx="1"/>
            </p:cNvCxnSpPr>
            <p:nvPr/>
          </p:nvCxnSpPr>
          <p:spPr>
            <a:xfrm>
              <a:off x="3419863" y="2462462"/>
              <a:ext cx="428237" cy="4513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4459F97-7AD5-47B3-B652-19A650EA3C57}"/>
                </a:ext>
              </a:extLst>
            </p:cNvPr>
            <p:cNvSpPr/>
            <p:nvPr/>
          </p:nvSpPr>
          <p:spPr>
            <a:xfrm rot="16200000">
              <a:off x="5853168" y="1121943"/>
              <a:ext cx="695824" cy="2326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POY4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077EE42-8D36-4672-9031-BBD45C57C9C2}"/>
                </a:ext>
              </a:extLst>
            </p:cNvPr>
            <p:cNvSpPr/>
            <p:nvPr/>
          </p:nvSpPr>
          <p:spPr>
            <a:xfrm rot="16200000">
              <a:off x="5853168" y="2346156"/>
              <a:ext cx="695824" cy="2326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POY4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441285F-43CF-4B24-8F91-65CCF6F3BFE9}"/>
                </a:ext>
              </a:extLst>
            </p:cNvPr>
            <p:cNvSpPr/>
            <p:nvPr/>
          </p:nvSpPr>
          <p:spPr>
            <a:xfrm rot="16200000">
              <a:off x="5853169" y="3574242"/>
              <a:ext cx="695824" cy="2326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POY4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F462649-6087-4DC7-B081-2A2345685931}"/>
                </a:ext>
              </a:extLst>
            </p:cNvPr>
            <p:cNvCxnSpPr>
              <a:cxnSpLocks/>
              <a:stCxn id="22" idx="3"/>
              <a:endCxn id="34" idx="0"/>
            </p:cNvCxnSpPr>
            <p:nvPr/>
          </p:nvCxnSpPr>
          <p:spPr>
            <a:xfrm flipV="1">
              <a:off x="4762500" y="2462462"/>
              <a:ext cx="1322275" cy="4513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225B9A-0AFD-479F-BE02-01B0B3C931D3}"/>
                </a:ext>
              </a:extLst>
            </p:cNvPr>
            <p:cNvSpPr txBox="1"/>
            <p:nvPr/>
          </p:nvSpPr>
          <p:spPr>
            <a:xfrm>
              <a:off x="4019027" y="479030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accent6"/>
                  </a:solidFill>
                </a:rPr>
                <a:t>Combined</a:t>
              </a:r>
            </a:p>
          </p:txBody>
        </p:sp>
        <p:pic>
          <p:nvPicPr>
            <p:cNvPr id="42" name="Graphic 41" descr="Paper">
              <a:extLst>
                <a:ext uri="{FF2B5EF4-FFF2-40B4-BE49-F238E27FC236}">
                  <a16:creationId xmlns:a16="http://schemas.microsoft.com/office/drawing/2014/main" id="{795DD2D2-90B6-4D66-94BC-C08EF64F9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64510" y="4471600"/>
              <a:ext cx="914400" cy="9144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6F8CD6F-9BE3-4B59-BE98-721315AA6A5A}"/>
                </a:ext>
              </a:extLst>
            </p:cNvPr>
            <p:cNvSpPr txBox="1"/>
            <p:nvPr/>
          </p:nvSpPr>
          <p:spPr>
            <a:xfrm>
              <a:off x="4900201" y="5029060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/>
                  </a:solidFill>
                </a:rPr>
                <a:t>.nexus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9DF1E327-96EF-4568-AD12-2F0D97C619ED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714625" y="1238250"/>
              <a:ext cx="2277480" cy="3233350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15C5403D-441C-4B4A-8A9B-1F27B4C4F7D0}"/>
                </a:ext>
              </a:extLst>
            </p:cNvPr>
            <p:cNvCxnSpPr>
              <a:cxnSpLocks/>
              <a:stCxn id="22" idx="3"/>
              <a:endCxn id="42" idx="0"/>
            </p:cNvCxnSpPr>
            <p:nvPr/>
          </p:nvCxnSpPr>
          <p:spPr>
            <a:xfrm>
              <a:off x="4762500" y="2466975"/>
              <a:ext cx="459210" cy="2004625"/>
            </a:xfrm>
            <a:prstGeom prst="bentConnector2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C578F94A-A4BB-4505-A044-3586C8FDF288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2714625" y="3695700"/>
              <a:ext cx="2737440" cy="766373"/>
            </a:xfrm>
            <a:prstGeom prst="bentConnector3">
              <a:avLst>
                <a:gd name="adj1" fmla="val 99989"/>
              </a:avLst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5A68CF9-16D2-465B-9D36-9B528C266EEA}"/>
                </a:ext>
              </a:extLst>
            </p:cNvPr>
            <p:cNvSpPr/>
            <p:nvPr/>
          </p:nvSpPr>
          <p:spPr>
            <a:xfrm rot="16200000">
              <a:off x="5864394" y="4813694"/>
              <a:ext cx="695824" cy="2326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POY4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6D70715-6E8F-4E16-8A08-A792AC491CC2}"/>
                </a:ext>
              </a:extLst>
            </p:cNvPr>
            <p:cNvCxnSpPr>
              <a:cxnSpLocks/>
              <a:stCxn id="42" idx="3"/>
              <a:endCxn id="64" idx="0"/>
            </p:cNvCxnSpPr>
            <p:nvPr/>
          </p:nvCxnSpPr>
          <p:spPr>
            <a:xfrm>
              <a:off x="5678910" y="4928800"/>
              <a:ext cx="417091" cy="1200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Graphic 68" descr="Hierarchy">
              <a:extLst>
                <a:ext uri="{FF2B5EF4-FFF2-40B4-BE49-F238E27FC236}">
                  <a16:creationId xmlns:a16="http://schemas.microsoft.com/office/drawing/2014/main" id="{A5D40EFF-5099-4387-B2D0-06AC72267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67571" y="890337"/>
              <a:ext cx="695824" cy="695824"/>
            </a:xfrm>
            <a:prstGeom prst="rect">
              <a:avLst/>
            </a:prstGeom>
          </p:spPr>
        </p:pic>
        <p:pic>
          <p:nvPicPr>
            <p:cNvPr id="70" name="Graphic 69" descr="Hierarchy">
              <a:extLst>
                <a:ext uri="{FF2B5EF4-FFF2-40B4-BE49-F238E27FC236}">
                  <a16:creationId xmlns:a16="http://schemas.microsoft.com/office/drawing/2014/main" id="{7FC0E389-D1FD-452B-A001-661D5B00F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67571" y="2114549"/>
              <a:ext cx="695824" cy="695824"/>
            </a:xfrm>
            <a:prstGeom prst="rect">
              <a:avLst/>
            </a:prstGeom>
          </p:spPr>
        </p:pic>
        <p:pic>
          <p:nvPicPr>
            <p:cNvPr id="71" name="Graphic 70" descr="Hierarchy">
              <a:extLst>
                <a:ext uri="{FF2B5EF4-FFF2-40B4-BE49-F238E27FC236}">
                  <a16:creationId xmlns:a16="http://schemas.microsoft.com/office/drawing/2014/main" id="{DEF9992A-11AD-49FE-AFA5-003BD2891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67571" y="3343910"/>
              <a:ext cx="695824" cy="695824"/>
            </a:xfrm>
            <a:prstGeom prst="rect">
              <a:avLst/>
            </a:prstGeom>
          </p:spPr>
        </p:pic>
        <p:pic>
          <p:nvPicPr>
            <p:cNvPr id="72" name="Graphic 71" descr="Hierarchy">
              <a:extLst>
                <a:ext uri="{FF2B5EF4-FFF2-40B4-BE49-F238E27FC236}">
                  <a16:creationId xmlns:a16="http://schemas.microsoft.com/office/drawing/2014/main" id="{8C52F3E6-FDCE-4D13-BE70-6D2BD8E29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767571" y="4582088"/>
              <a:ext cx="695824" cy="695824"/>
            </a:xfrm>
            <a:prstGeom prst="rect">
              <a:avLst/>
            </a:prstGeom>
          </p:spPr>
        </p:pic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0808425-F143-44EA-88AF-AB030BFB7A4D}"/>
                </a:ext>
              </a:extLst>
            </p:cNvPr>
            <p:cNvCxnSpPr>
              <a:cxnSpLocks/>
              <a:stCxn id="34" idx="2"/>
              <a:endCxn id="70" idx="1"/>
            </p:cNvCxnSpPr>
            <p:nvPr/>
          </p:nvCxnSpPr>
          <p:spPr>
            <a:xfrm flipV="1">
              <a:off x="6317386" y="2462461"/>
              <a:ext cx="450185" cy="1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CBDE476-5322-4967-961B-CFD3999CA688}"/>
                </a:ext>
              </a:extLst>
            </p:cNvPr>
            <p:cNvCxnSpPr>
              <a:cxnSpLocks/>
              <a:stCxn id="33" idx="2"/>
              <a:endCxn id="69" idx="1"/>
            </p:cNvCxnSpPr>
            <p:nvPr/>
          </p:nvCxnSpPr>
          <p:spPr>
            <a:xfrm>
              <a:off x="6317386" y="1238249"/>
              <a:ext cx="450185" cy="0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2BD7919D-7247-489A-BB36-A906F74326BC}"/>
                </a:ext>
              </a:extLst>
            </p:cNvPr>
            <p:cNvCxnSpPr>
              <a:cxnSpLocks/>
              <a:stCxn id="35" idx="2"/>
              <a:endCxn id="71" idx="1"/>
            </p:cNvCxnSpPr>
            <p:nvPr/>
          </p:nvCxnSpPr>
          <p:spPr>
            <a:xfrm>
              <a:off x="6317387" y="3690548"/>
              <a:ext cx="450184" cy="1274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2264C51-3B09-453B-81C2-720122D7238A}"/>
                </a:ext>
              </a:extLst>
            </p:cNvPr>
            <p:cNvCxnSpPr>
              <a:cxnSpLocks/>
              <a:stCxn id="64" idx="2"/>
              <a:endCxn id="72" idx="1"/>
            </p:cNvCxnSpPr>
            <p:nvPr/>
          </p:nvCxnSpPr>
          <p:spPr>
            <a:xfrm>
              <a:off x="6328612" y="4930000"/>
              <a:ext cx="438959" cy="0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C1D326E-D092-47D0-BE25-EADBE06453EE}"/>
                </a:ext>
              </a:extLst>
            </p:cNvPr>
            <p:cNvSpPr txBox="1"/>
            <p:nvPr/>
          </p:nvSpPr>
          <p:spPr>
            <a:xfrm>
              <a:off x="6869260" y="144371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5"/>
                  </a:solidFill>
                </a:rPr>
                <a:t>.tree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4502A20-FE0D-43F9-B24F-663FCD62DCCC}"/>
                </a:ext>
              </a:extLst>
            </p:cNvPr>
            <p:cNvSpPr txBox="1"/>
            <p:nvPr/>
          </p:nvSpPr>
          <p:spPr>
            <a:xfrm>
              <a:off x="6869260" y="2671873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.tree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858845D-1C55-4C69-9A8D-3560F0AC4B1D}"/>
                </a:ext>
              </a:extLst>
            </p:cNvPr>
            <p:cNvSpPr txBox="1"/>
            <p:nvPr/>
          </p:nvSpPr>
          <p:spPr>
            <a:xfrm>
              <a:off x="6847185" y="3890540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4"/>
                  </a:solidFill>
                </a:rPr>
                <a:t>.tree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02934BA-939F-4FE3-BEC4-0B5B72F858D0}"/>
                </a:ext>
              </a:extLst>
            </p:cNvPr>
            <p:cNvSpPr txBox="1"/>
            <p:nvPr/>
          </p:nvSpPr>
          <p:spPr>
            <a:xfrm>
              <a:off x="6844269" y="513941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/>
                  </a:solidFill>
                </a:rPr>
                <a:t>.tree</a:t>
              </a: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F7A59AC-139F-42EB-AE55-29901111A6C2}"/>
                </a:ext>
              </a:extLst>
            </p:cNvPr>
            <p:cNvCxnSpPr>
              <a:cxnSpLocks/>
              <a:stCxn id="69" idx="3"/>
              <a:endCxn id="93" idx="0"/>
            </p:cNvCxnSpPr>
            <p:nvPr/>
          </p:nvCxnSpPr>
          <p:spPr>
            <a:xfrm flipV="1">
              <a:off x="7463395" y="1238248"/>
              <a:ext cx="450184" cy="1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77D295A-6DF6-4BD7-85FB-EB83492BC725}"/>
                </a:ext>
              </a:extLst>
            </p:cNvPr>
            <p:cNvSpPr/>
            <p:nvPr/>
          </p:nvSpPr>
          <p:spPr>
            <a:xfrm rot="16200000">
              <a:off x="7681972" y="1121942"/>
              <a:ext cx="695824" cy="2326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PAUP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4E1ABC5-B5DB-45CA-89E8-2DA7A8693444}"/>
                </a:ext>
              </a:extLst>
            </p:cNvPr>
            <p:cNvSpPr/>
            <p:nvPr/>
          </p:nvSpPr>
          <p:spPr>
            <a:xfrm rot="16200000">
              <a:off x="7681972" y="2347457"/>
              <a:ext cx="695824" cy="2326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PAUP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C79E31F-C24A-4013-83D2-5359BB475C81}"/>
                </a:ext>
              </a:extLst>
            </p:cNvPr>
            <p:cNvSpPr/>
            <p:nvPr/>
          </p:nvSpPr>
          <p:spPr>
            <a:xfrm rot="16200000">
              <a:off x="7681973" y="3574242"/>
              <a:ext cx="695824" cy="2326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PAUP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E5ED0F4-42DE-4A02-B54A-69833E68B304}"/>
                </a:ext>
              </a:extLst>
            </p:cNvPr>
            <p:cNvSpPr/>
            <p:nvPr/>
          </p:nvSpPr>
          <p:spPr>
            <a:xfrm rot="16200000">
              <a:off x="7681973" y="4813693"/>
              <a:ext cx="695824" cy="23261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PAUP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11050D26-CFE5-45AC-B95A-5DC3E9BE23E5}"/>
                </a:ext>
              </a:extLst>
            </p:cNvPr>
            <p:cNvCxnSpPr>
              <a:cxnSpLocks/>
              <a:stCxn id="72" idx="3"/>
              <a:endCxn id="101" idx="0"/>
            </p:cNvCxnSpPr>
            <p:nvPr/>
          </p:nvCxnSpPr>
          <p:spPr>
            <a:xfrm flipV="1">
              <a:off x="7463395" y="4929999"/>
              <a:ext cx="450185" cy="1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9B6F4C2-6E5F-4EF4-B7B4-214D66179D2C}"/>
                </a:ext>
              </a:extLst>
            </p:cNvPr>
            <p:cNvCxnSpPr>
              <a:cxnSpLocks/>
              <a:stCxn id="71" idx="3"/>
              <a:endCxn id="100" idx="0"/>
            </p:cNvCxnSpPr>
            <p:nvPr/>
          </p:nvCxnSpPr>
          <p:spPr>
            <a:xfrm flipV="1">
              <a:off x="7463395" y="3690548"/>
              <a:ext cx="450185" cy="1274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A43F966-AF97-437F-885B-754C470FCFE6}"/>
                </a:ext>
              </a:extLst>
            </p:cNvPr>
            <p:cNvCxnSpPr>
              <a:cxnSpLocks/>
              <a:stCxn id="70" idx="3"/>
              <a:endCxn id="99" idx="0"/>
            </p:cNvCxnSpPr>
            <p:nvPr/>
          </p:nvCxnSpPr>
          <p:spPr>
            <a:xfrm>
              <a:off x="7463395" y="2462461"/>
              <a:ext cx="450184" cy="1302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3" name="Graphic 112" descr="Network">
              <a:extLst>
                <a:ext uri="{FF2B5EF4-FFF2-40B4-BE49-F238E27FC236}">
                  <a16:creationId xmlns:a16="http://schemas.microsoft.com/office/drawing/2014/main" id="{4AE25526-733A-4858-94E6-5BF7B6EB6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38934" y="893552"/>
              <a:ext cx="694944" cy="694944"/>
            </a:xfrm>
            <a:prstGeom prst="rect">
              <a:avLst/>
            </a:prstGeom>
          </p:spPr>
        </p:pic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E0216B29-C9F0-4CCF-AEFC-2E7011DD1D78}"/>
                </a:ext>
              </a:extLst>
            </p:cNvPr>
            <p:cNvCxnSpPr>
              <a:cxnSpLocks/>
              <a:stCxn id="93" idx="2"/>
              <a:endCxn id="113" idx="1"/>
            </p:cNvCxnSpPr>
            <p:nvPr/>
          </p:nvCxnSpPr>
          <p:spPr>
            <a:xfrm>
              <a:off x="8146190" y="1238248"/>
              <a:ext cx="692744" cy="2776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Graphic 117" descr="Network">
              <a:extLst>
                <a:ext uri="{FF2B5EF4-FFF2-40B4-BE49-F238E27FC236}">
                  <a16:creationId xmlns:a16="http://schemas.microsoft.com/office/drawing/2014/main" id="{261E4398-651D-4C78-8C5D-EEB76295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38934" y="2113927"/>
              <a:ext cx="694944" cy="694944"/>
            </a:xfrm>
            <a:prstGeom prst="rect">
              <a:avLst/>
            </a:prstGeom>
          </p:spPr>
        </p:pic>
        <p:pic>
          <p:nvPicPr>
            <p:cNvPr id="119" name="Graphic 118" descr="Network">
              <a:extLst>
                <a:ext uri="{FF2B5EF4-FFF2-40B4-BE49-F238E27FC236}">
                  <a16:creationId xmlns:a16="http://schemas.microsoft.com/office/drawing/2014/main" id="{A1D07B44-4ED2-4F1E-BCB0-6DE80F99C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838934" y="3343516"/>
              <a:ext cx="694944" cy="694944"/>
            </a:xfrm>
            <a:prstGeom prst="rect">
              <a:avLst/>
            </a:prstGeom>
          </p:spPr>
        </p:pic>
        <p:pic>
          <p:nvPicPr>
            <p:cNvPr id="120" name="Graphic 119" descr="Network">
              <a:extLst>
                <a:ext uri="{FF2B5EF4-FFF2-40B4-BE49-F238E27FC236}">
                  <a16:creationId xmlns:a16="http://schemas.microsoft.com/office/drawing/2014/main" id="{7F67862E-B06F-4183-848B-DF30374E2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842352" y="4581327"/>
              <a:ext cx="694944" cy="694944"/>
            </a:xfrm>
            <a:prstGeom prst="rect">
              <a:avLst/>
            </a:prstGeom>
          </p:spPr>
        </p:pic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A103C08-5F76-4EEE-BBF4-7C9E1B0B7019}"/>
                </a:ext>
              </a:extLst>
            </p:cNvPr>
            <p:cNvCxnSpPr>
              <a:cxnSpLocks/>
              <a:stCxn id="101" idx="2"/>
              <a:endCxn id="120" idx="1"/>
            </p:cNvCxnSpPr>
            <p:nvPr/>
          </p:nvCxnSpPr>
          <p:spPr>
            <a:xfrm flipV="1">
              <a:off x="8146191" y="4928799"/>
              <a:ext cx="696161" cy="1200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C6F62B19-0589-4F28-9B9B-7730A3C18DC3}"/>
                </a:ext>
              </a:extLst>
            </p:cNvPr>
            <p:cNvCxnSpPr>
              <a:cxnSpLocks/>
              <a:stCxn id="100" idx="2"/>
              <a:endCxn id="119" idx="1"/>
            </p:cNvCxnSpPr>
            <p:nvPr/>
          </p:nvCxnSpPr>
          <p:spPr>
            <a:xfrm>
              <a:off x="8146191" y="3690548"/>
              <a:ext cx="692743" cy="440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B2EB728C-2630-423C-A513-51FE886F1059}"/>
                </a:ext>
              </a:extLst>
            </p:cNvPr>
            <p:cNvCxnSpPr>
              <a:cxnSpLocks/>
              <a:stCxn id="99" idx="2"/>
              <a:endCxn id="118" idx="1"/>
            </p:cNvCxnSpPr>
            <p:nvPr/>
          </p:nvCxnSpPr>
          <p:spPr>
            <a:xfrm flipV="1">
              <a:off x="8146190" y="2461399"/>
              <a:ext cx="692744" cy="2364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93A8372-37C6-456F-845C-F2D7BFB6E37D}"/>
                </a:ext>
              </a:extLst>
            </p:cNvPr>
            <p:cNvSpPr txBox="1"/>
            <p:nvPr/>
          </p:nvSpPr>
          <p:spPr>
            <a:xfrm>
              <a:off x="1800225" y="300989"/>
              <a:ext cx="914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Input Data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C8DF514-4873-4DD6-80BE-F3A37CDF0BE4}"/>
                </a:ext>
              </a:extLst>
            </p:cNvPr>
            <p:cNvSpPr txBox="1"/>
            <p:nvPr/>
          </p:nvSpPr>
          <p:spPr>
            <a:xfrm>
              <a:off x="6403008" y="300988"/>
              <a:ext cx="14249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Tree Generation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6EA9C89-E233-4A2C-B98A-978B9F38653D}"/>
                </a:ext>
              </a:extLst>
            </p:cNvPr>
            <p:cNvSpPr txBox="1"/>
            <p:nvPr/>
          </p:nvSpPr>
          <p:spPr>
            <a:xfrm>
              <a:off x="8573491" y="300988"/>
              <a:ext cx="1225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Model 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6911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4F554E-6A30-4ECC-9B05-77B3DBAEC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50" r="30825"/>
          <a:stretch/>
        </p:blipFill>
        <p:spPr>
          <a:xfrm>
            <a:off x="0" y="771523"/>
            <a:ext cx="6486525" cy="60864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885B3F-8112-4FDC-A244-CC084BC2364E}"/>
              </a:ext>
            </a:extLst>
          </p:cNvPr>
          <p:cNvSpPr/>
          <p:nvPr/>
        </p:nvSpPr>
        <p:spPr>
          <a:xfrm>
            <a:off x="400161" y="3517357"/>
            <a:ext cx="869965" cy="2100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96C46-918A-45E7-8D5B-B77631D6F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7" t="28212" r="36023"/>
          <a:stretch/>
        </p:blipFill>
        <p:spPr>
          <a:xfrm>
            <a:off x="400162" y="2953003"/>
            <a:ext cx="877986" cy="1963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7AF757-027D-4C1A-A43F-0B2202D0C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7" r="36675" b="77933"/>
          <a:stretch/>
        </p:blipFill>
        <p:spPr>
          <a:xfrm>
            <a:off x="400162" y="2241055"/>
            <a:ext cx="883206" cy="613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741783-EC46-4424-8604-4F11D90F5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90" t="33519" r="-28196" b="36034"/>
          <a:stretch/>
        </p:blipFill>
        <p:spPr>
          <a:xfrm>
            <a:off x="400161" y="4784680"/>
            <a:ext cx="869965" cy="83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22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</TotalTime>
  <Words>368</Words>
  <Application>Microsoft Office PowerPoint</Application>
  <PresentationFormat>Widescreen</PresentationFormat>
  <Paragraphs>209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Colby Ford</dc:creator>
  <cp:lastModifiedBy>Colby Ford</cp:lastModifiedBy>
  <cp:revision>40</cp:revision>
  <dcterms:created xsi:type="dcterms:W3CDTF">2018-02-23T18:55:52Z</dcterms:created>
  <dcterms:modified xsi:type="dcterms:W3CDTF">2018-03-10T21:27:01Z</dcterms:modified>
</cp:coreProperties>
</file>